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0" r:id="rId3"/>
    <p:sldId id="256" r:id="rId4"/>
    <p:sldId id="264" r:id="rId5"/>
    <p:sldId id="259" r:id="rId6"/>
    <p:sldId id="257" r:id="rId7"/>
    <p:sldId id="260" r:id="rId8"/>
    <p:sldId id="278" r:id="rId9"/>
    <p:sldId id="265" r:id="rId10"/>
    <p:sldId id="266" r:id="rId11"/>
    <p:sldId id="267" r:id="rId12"/>
    <p:sldId id="268" r:id="rId13"/>
    <p:sldId id="277" r:id="rId14"/>
    <p:sldId id="270" r:id="rId15"/>
    <p:sldId id="273" r:id="rId16"/>
    <p:sldId id="271" r:id="rId17"/>
    <p:sldId id="282" r:id="rId18"/>
    <p:sldId id="276" r:id="rId19"/>
    <p:sldId id="274" r:id="rId20"/>
    <p:sldId id="275" r:id="rId21"/>
    <p:sldId id="28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6" autoAdjust="0"/>
    <p:restoredTop sz="85421" autoAdjust="0"/>
  </p:normalViewPr>
  <p:slideViewPr>
    <p:cSldViewPr snapToGrid="0">
      <p:cViewPr varScale="1">
        <p:scale>
          <a:sx n="102" d="100"/>
          <a:sy n="102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ro Manuel Ferraro" userId="9618eaf8-c7e4-417d-b34f-63072980483e" providerId="ADAL" clId="{6B6CDADA-F6EC-48F1-A3CE-E6B1F5021333}"/>
    <pc:docChg chg="undo custSel addSld delSld modSld sldOrd">
      <pc:chgData name="Pietro Manuel Ferraro" userId="9618eaf8-c7e4-417d-b34f-63072980483e" providerId="ADAL" clId="{6B6CDADA-F6EC-48F1-A3CE-E6B1F5021333}" dt="2025-10-18T13:52:01.997" v="1466" actId="1076"/>
      <pc:docMkLst>
        <pc:docMk/>
      </pc:docMkLst>
      <pc:sldChg chg="addSp delSp modSp mod">
        <pc:chgData name="Pietro Manuel Ferraro" userId="9618eaf8-c7e4-417d-b34f-63072980483e" providerId="ADAL" clId="{6B6CDADA-F6EC-48F1-A3CE-E6B1F5021333}" dt="2025-10-18T11:06:00.573" v="196" actId="1076"/>
        <pc:sldMkLst>
          <pc:docMk/>
          <pc:sldMk cId="2167572589" sldId="256"/>
        </pc:sldMkLst>
        <pc:spChg chg="add mod">
          <ac:chgData name="Pietro Manuel Ferraro" userId="9618eaf8-c7e4-417d-b34f-63072980483e" providerId="ADAL" clId="{6B6CDADA-F6EC-48F1-A3CE-E6B1F5021333}" dt="2025-10-18T10:47:34.204" v="16" actId="164"/>
          <ac:spMkLst>
            <pc:docMk/>
            <pc:sldMk cId="2167572589" sldId="256"/>
            <ac:spMk id="10" creationId="{0C5C144A-F6F8-4F10-812D-78FA1111FCF0}"/>
          </ac:spMkLst>
        </pc:spChg>
        <pc:grpChg chg="add mod">
          <ac:chgData name="Pietro Manuel Ferraro" userId="9618eaf8-c7e4-417d-b34f-63072980483e" providerId="ADAL" clId="{6B6CDADA-F6EC-48F1-A3CE-E6B1F5021333}" dt="2025-10-18T11:06:00.573" v="196" actId="1076"/>
          <ac:grpSpMkLst>
            <pc:docMk/>
            <pc:sldMk cId="2167572589" sldId="256"/>
            <ac:grpSpMk id="2" creationId="{51EE6FF1-C94F-C12C-5820-38348BC6AC6D}"/>
          </ac:grpSpMkLst>
        </pc:grpChg>
        <pc:graphicFrameChg chg="add mod">
          <ac:chgData name="Pietro Manuel Ferraro" userId="9618eaf8-c7e4-417d-b34f-63072980483e" providerId="ADAL" clId="{6B6CDADA-F6EC-48F1-A3CE-E6B1F5021333}" dt="2025-10-18T10:51:56.312" v="80" actId="1076"/>
          <ac:graphicFrameMkLst>
            <pc:docMk/>
            <pc:sldMk cId="2167572589" sldId="256"/>
            <ac:graphicFrameMk id="7" creationId="{2F8BB097-4646-6E8A-24F1-ED94E648BA2F}"/>
          </ac:graphicFrameMkLst>
        </pc:graphicFrameChg>
        <pc:graphicFrameChg chg="add mod">
          <ac:chgData name="Pietro Manuel Ferraro" userId="9618eaf8-c7e4-417d-b34f-63072980483e" providerId="ADAL" clId="{6B6CDADA-F6EC-48F1-A3CE-E6B1F5021333}" dt="2025-10-18T10:47:34.204" v="16" actId="164"/>
          <ac:graphicFrameMkLst>
            <pc:docMk/>
            <pc:sldMk cId="2167572589" sldId="256"/>
            <ac:graphicFrameMk id="9" creationId="{36C1FDFB-3F0D-420D-88AB-8E942ADB4328}"/>
          </ac:graphicFrameMkLst>
        </pc:graphicFrameChg>
        <pc:picChg chg="add mod modCrop">
          <ac:chgData name="Pietro Manuel Ferraro" userId="9618eaf8-c7e4-417d-b34f-63072980483e" providerId="ADAL" clId="{6B6CDADA-F6EC-48F1-A3CE-E6B1F5021333}" dt="2025-10-18T10:49:13.187" v="30" actId="1076"/>
          <ac:picMkLst>
            <pc:docMk/>
            <pc:sldMk cId="2167572589" sldId="256"/>
            <ac:picMk id="3" creationId="{A33C128A-6D3B-632E-D1D6-9BC9469E16B1}"/>
          </ac:picMkLst>
        </pc:picChg>
      </pc:sldChg>
      <pc:sldChg chg="modSp mod">
        <pc:chgData name="Pietro Manuel Ferraro" userId="9618eaf8-c7e4-417d-b34f-63072980483e" providerId="ADAL" clId="{6B6CDADA-F6EC-48F1-A3CE-E6B1F5021333}" dt="2025-10-18T11:05:38.193" v="195" actId="1076"/>
        <pc:sldMkLst>
          <pc:docMk/>
          <pc:sldMk cId="1392667820" sldId="257"/>
        </pc:sldMkLst>
        <pc:spChg chg="mod">
          <ac:chgData name="Pietro Manuel Ferraro" userId="9618eaf8-c7e4-417d-b34f-63072980483e" providerId="ADAL" clId="{6B6CDADA-F6EC-48F1-A3CE-E6B1F5021333}" dt="2025-10-18T11:05:38.193" v="195" actId="1076"/>
          <ac:spMkLst>
            <pc:docMk/>
            <pc:sldMk cId="1392667820" sldId="257"/>
            <ac:spMk id="9" creationId="{ECD5F25E-233F-90EC-DA89-2A46237DD543}"/>
          </ac:spMkLst>
        </pc:spChg>
      </pc:sldChg>
      <pc:sldChg chg="add del">
        <pc:chgData name="Pietro Manuel Ferraro" userId="9618eaf8-c7e4-417d-b34f-63072980483e" providerId="ADAL" clId="{6B6CDADA-F6EC-48F1-A3CE-E6B1F5021333}" dt="2025-10-18T10:58:09.519" v="102" actId="47"/>
        <pc:sldMkLst>
          <pc:docMk/>
          <pc:sldMk cId="476732571" sldId="258"/>
        </pc:sldMkLst>
      </pc:sldChg>
      <pc:sldChg chg="addSp delSp modSp mod">
        <pc:chgData name="Pietro Manuel Ferraro" userId="9618eaf8-c7e4-417d-b34f-63072980483e" providerId="ADAL" clId="{6B6CDADA-F6EC-48F1-A3CE-E6B1F5021333}" dt="2025-10-18T11:05:08.442" v="168" actId="255"/>
        <pc:sldMkLst>
          <pc:docMk/>
          <pc:sldMk cId="684453616" sldId="259"/>
        </pc:sldMkLst>
        <pc:spChg chg="add mod">
          <ac:chgData name="Pietro Manuel Ferraro" userId="9618eaf8-c7e4-417d-b34f-63072980483e" providerId="ADAL" clId="{6B6CDADA-F6EC-48F1-A3CE-E6B1F5021333}" dt="2025-10-18T11:05:08.442" v="168" actId="255"/>
          <ac:spMkLst>
            <pc:docMk/>
            <pc:sldMk cId="684453616" sldId="259"/>
            <ac:spMk id="5" creationId="{1205E191-C94E-BD81-03BE-40259F6F9047}"/>
          </ac:spMkLst>
        </pc:spChg>
        <pc:graphicFrameChg chg="add mod">
          <ac:chgData name="Pietro Manuel Ferraro" userId="9618eaf8-c7e4-417d-b34f-63072980483e" providerId="ADAL" clId="{6B6CDADA-F6EC-48F1-A3CE-E6B1F5021333}" dt="2025-10-18T11:04:22.027" v="112" actId="255"/>
          <ac:graphicFrameMkLst>
            <pc:docMk/>
            <pc:sldMk cId="684453616" sldId="259"/>
            <ac:graphicFrameMk id="3" creationId="{ED82402C-8138-89D1-E9D2-4CF92239F993}"/>
          </ac:graphicFrameMkLst>
        </pc:graphicFrameChg>
      </pc:sldChg>
      <pc:sldChg chg="modSp mod">
        <pc:chgData name="Pietro Manuel Ferraro" userId="9618eaf8-c7e4-417d-b34f-63072980483e" providerId="ADAL" clId="{6B6CDADA-F6EC-48F1-A3CE-E6B1F5021333}" dt="2025-10-18T12:52:10.895" v="1013" actId="20577"/>
        <pc:sldMkLst>
          <pc:docMk/>
          <pc:sldMk cId="2790168494" sldId="260"/>
        </pc:sldMkLst>
        <pc:graphicFrameChg chg="mod">
          <ac:chgData name="Pietro Manuel Ferraro" userId="9618eaf8-c7e4-417d-b34f-63072980483e" providerId="ADAL" clId="{6B6CDADA-F6EC-48F1-A3CE-E6B1F5021333}" dt="2025-10-18T11:09:01.146" v="204"/>
          <ac:graphicFrameMkLst>
            <pc:docMk/>
            <pc:sldMk cId="2790168494" sldId="260"/>
            <ac:graphicFrameMk id="3" creationId="{DAE77E53-35C1-D1D6-00D8-39E7C87D20E4}"/>
          </ac:graphicFrameMkLst>
        </pc:graphicFrameChg>
        <pc:graphicFrameChg chg="modGraphic">
          <ac:chgData name="Pietro Manuel Ferraro" userId="9618eaf8-c7e4-417d-b34f-63072980483e" providerId="ADAL" clId="{6B6CDADA-F6EC-48F1-A3CE-E6B1F5021333}" dt="2025-10-18T12:52:10.895" v="1013" actId="20577"/>
          <ac:graphicFrameMkLst>
            <pc:docMk/>
            <pc:sldMk cId="2790168494" sldId="260"/>
            <ac:graphicFrameMk id="4" creationId="{6B1D904E-FE1B-6F5F-A1E8-11139E062EB8}"/>
          </ac:graphicFrameMkLst>
        </pc:graphicFrameChg>
      </pc:sldChg>
      <pc:sldChg chg="addSp delSp modSp mod">
        <pc:chgData name="Pietro Manuel Ferraro" userId="9618eaf8-c7e4-417d-b34f-63072980483e" providerId="ADAL" clId="{6B6CDADA-F6EC-48F1-A3CE-E6B1F5021333}" dt="2025-10-18T12:06:56.555" v="663"/>
        <pc:sldMkLst>
          <pc:docMk/>
          <pc:sldMk cId="567336692" sldId="263"/>
        </pc:sldMkLst>
      </pc:sldChg>
      <pc:sldChg chg="addSp delSp modSp add mod">
        <pc:chgData name="Pietro Manuel Ferraro" userId="9618eaf8-c7e4-417d-b34f-63072980483e" providerId="ADAL" clId="{6B6CDADA-F6EC-48F1-A3CE-E6B1F5021333}" dt="2025-10-18T10:58:05.343" v="101" actId="164"/>
        <pc:sldMkLst>
          <pc:docMk/>
          <pc:sldMk cId="2796919767" sldId="264"/>
        </pc:sldMkLst>
        <pc:spChg chg="add mod">
          <ac:chgData name="Pietro Manuel Ferraro" userId="9618eaf8-c7e4-417d-b34f-63072980483e" providerId="ADAL" clId="{6B6CDADA-F6EC-48F1-A3CE-E6B1F5021333}" dt="2025-10-18T10:58:05.343" v="101" actId="164"/>
          <ac:spMkLst>
            <pc:docMk/>
            <pc:sldMk cId="2796919767" sldId="264"/>
            <ac:spMk id="7" creationId="{AA0FF612-F84C-8622-219D-24741AFA0477}"/>
          </ac:spMkLst>
        </pc:spChg>
        <pc:spChg chg="add mod">
          <ac:chgData name="Pietro Manuel Ferraro" userId="9618eaf8-c7e4-417d-b34f-63072980483e" providerId="ADAL" clId="{6B6CDADA-F6EC-48F1-A3CE-E6B1F5021333}" dt="2025-10-18T10:58:05.343" v="101" actId="164"/>
          <ac:spMkLst>
            <pc:docMk/>
            <pc:sldMk cId="2796919767" sldId="264"/>
            <ac:spMk id="8" creationId="{D4C03014-B900-D317-4B2F-9364E1682BAD}"/>
          </ac:spMkLst>
        </pc:spChg>
        <pc:grpChg chg="add mod">
          <ac:chgData name="Pietro Manuel Ferraro" userId="9618eaf8-c7e4-417d-b34f-63072980483e" providerId="ADAL" clId="{6B6CDADA-F6EC-48F1-A3CE-E6B1F5021333}" dt="2025-10-18T10:58:05.343" v="101" actId="164"/>
          <ac:grpSpMkLst>
            <pc:docMk/>
            <pc:sldMk cId="2796919767" sldId="264"/>
            <ac:grpSpMk id="13" creationId="{99070B29-8D57-FD13-E6D4-48576437D260}"/>
          </ac:grpSpMkLst>
        </pc:grpChg>
        <pc:picChg chg="add mod modCrop">
          <ac:chgData name="Pietro Manuel Ferraro" userId="9618eaf8-c7e4-417d-b34f-63072980483e" providerId="ADAL" clId="{6B6CDADA-F6EC-48F1-A3CE-E6B1F5021333}" dt="2025-10-18T10:58:05.343" v="101" actId="164"/>
          <ac:picMkLst>
            <pc:docMk/>
            <pc:sldMk cId="2796919767" sldId="264"/>
            <ac:picMk id="6" creationId="{EE1F3DA5-3D87-1A1A-AD95-C84D85AB22B1}"/>
          </ac:picMkLst>
        </pc:picChg>
      </pc:sldChg>
      <pc:sldChg chg="addSp modSp add mod">
        <pc:chgData name="Pietro Manuel Ferraro" userId="9618eaf8-c7e4-417d-b34f-63072980483e" providerId="ADAL" clId="{6B6CDADA-F6EC-48F1-A3CE-E6B1F5021333}" dt="2025-10-18T12:06:53.660" v="662"/>
        <pc:sldMkLst>
          <pc:docMk/>
          <pc:sldMk cId="1900408980" sldId="265"/>
        </pc:sldMkLst>
        <pc:spChg chg="mod">
          <ac:chgData name="Pietro Manuel Ferraro" userId="9618eaf8-c7e4-417d-b34f-63072980483e" providerId="ADAL" clId="{6B6CDADA-F6EC-48F1-A3CE-E6B1F5021333}" dt="2025-10-18T12:06:53.660" v="662"/>
          <ac:spMkLst>
            <pc:docMk/>
            <pc:sldMk cId="1900408980" sldId="265"/>
            <ac:spMk id="2" creationId="{266C2C0E-FEBD-EC94-9580-93E6F9058388}"/>
          </ac:spMkLst>
        </pc:spChg>
        <pc:graphicFrameChg chg="add mod">
          <ac:chgData name="Pietro Manuel Ferraro" userId="9618eaf8-c7e4-417d-b34f-63072980483e" providerId="ADAL" clId="{6B6CDADA-F6EC-48F1-A3CE-E6B1F5021333}" dt="2025-10-18T11:39:27.428" v="590" actId="1076"/>
          <ac:graphicFrameMkLst>
            <pc:docMk/>
            <pc:sldMk cId="1900408980" sldId="265"/>
            <ac:graphicFrameMk id="6" creationId="{CD90E285-6F42-4385-C098-8ED7B1A40DC8}"/>
          </ac:graphicFrameMkLst>
        </pc:graphicFrameChg>
      </pc:sldChg>
      <pc:sldChg chg="addSp delSp modSp new mod">
        <pc:chgData name="Pietro Manuel Ferraro" userId="9618eaf8-c7e4-417d-b34f-63072980483e" providerId="ADAL" clId="{6B6CDADA-F6EC-48F1-A3CE-E6B1F5021333}" dt="2025-10-18T12:53:17.182" v="1055" actId="164"/>
        <pc:sldMkLst>
          <pc:docMk/>
          <pc:sldMk cId="1489533086" sldId="266"/>
        </pc:sldMkLst>
        <pc:spChg chg="add mod">
          <ac:chgData name="Pietro Manuel Ferraro" userId="9618eaf8-c7e4-417d-b34f-63072980483e" providerId="ADAL" clId="{6B6CDADA-F6EC-48F1-A3CE-E6B1F5021333}" dt="2025-10-18T12:06:46.648" v="661" actId="20577"/>
          <ac:spMkLst>
            <pc:docMk/>
            <pc:sldMk cId="1489533086" sldId="266"/>
            <ac:spMk id="5" creationId="{FAFA85A5-640D-F76C-39F4-60AD7383A25C}"/>
          </ac:spMkLst>
        </pc:spChg>
        <pc:graphicFrameChg chg="add mod">
          <ac:chgData name="Pietro Manuel Ferraro" userId="9618eaf8-c7e4-417d-b34f-63072980483e" providerId="ADAL" clId="{6B6CDADA-F6EC-48F1-A3CE-E6B1F5021333}" dt="2025-10-18T11:39:42.438" v="592"/>
          <ac:graphicFrameMkLst>
            <pc:docMk/>
            <pc:sldMk cId="1489533086" sldId="266"/>
            <ac:graphicFrameMk id="2" creationId="{36866B72-8263-082C-9A22-40CC402FD47A}"/>
          </ac:graphicFrameMkLst>
        </pc:graphicFrameChg>
        <pc:graphicFrameChg chg="add mod modGraphic">
          <ac:chgData name="Pietro Manuel Ferraro" userId="9618eaf8-c7e4-417d-b34f-63072980483e" providerId="ADAL" clId="{6B6CDADA-F6EC-48F1-A3CE-E6B1F5021333}" dt="2025-10-18T11:41:10.864" v="601" actId="2165"/>
          <ac:graphicFrameMkLst>
            <pc:docMk/>
            <pc:sldMk cId="1489533086" sldId="266"/>
            <ac:graphicFrameMk id="3" creationId="{BE7CDA0C-2B79-680B-AAAA-08165D56D20B}"/>
          </ac:graphicFrameMkLst>
        </pc:graphicFrameChg>
        <pc:graphicFrameChg chg="add mod">
          <ac:chgData name="Pietro Manuel Ferraro" userId="9618eaf8-c7e4-417d-b34f-63072980483e" providerId="ADAL" clId="{6B6CDADA-F6EC-48F1-A3CE-E6B1F5021333}" dt="2025-10-18T11:39:42.438" v="592"/>
          <ac:graphicFrameMkLst>
            <pc:docMk/>
            <pc:sldMk cId="1489533086" sldId="266"/>
            <ac:graphicFrameMk id="4" creationId="{8B6AD89E-EC12-F6B8-E37D-5E508DD9EEF6}"/>
          </ac:graphicFrameMkLst>
        </pc:graphicFrameChg>
      </pc:sldChg>
      <pc:sldChg chg="addSp delSp modSp add mod">
        <pc:chgData name="Pietro Manuel Ferraro" userId="9618eaf8-c7e4-417d-b34f-63072980483e" providerId="ADAL" clId="{6B6CDADA-F6EC-48F1-A3CE-E6B1F5021333}" dt="2025-10-18T12:12:04.140" v="687" actId="27918"/>
        <pc:sldMkLst>
          <pc:docMk/>
          <pc:sldMk cId="1313453735" sldId="267"/>
        </pc:sldMkLst>
        <pc:spChg chg="mod">
          <ac:chgData name="Pietro Manuel Ferraro" userId="9618eaf8-c7e4-417d-b34f-63072980483e" providerId="ADAL" clId="{6B6CDADA-F6EC-48F1-A3CE-E6B1F5021333}" dt="2025-10-18T12:07:05.159" v="665"/>
          <ac:spMkLst>
            <pc:docMk/>
            <pc:sldMk cId="1313453735" sldId="267"/>
            <ac:spMk id="5" creationId="{75F3566B-98A9-F6D0-8EDE-580C4B0E5C4E}"/>
          </ac:spMkLst>
        </pc:spChg>
        <pc:graphicFrameChg chg="modGraphic">
          <ac:chgData name="Pietro Manuel Ferraro" userId="9618eaf8-c7e4-417d-b34f-63072980483e" providerId="ADAL" clId="{6B6CDADA-F6EC-48F1-A3CE-E6B1F5021333}" dt="2025-10-18T12:03:59.780" v="630" actId="20577"/>
          <ac:graphicFrameMkLst>
            <pc:docMk/>
            <pc:sldMk cId="1313453735" sldId="267"/>
            <ac:graphicFrameMk id="3" creationId="{94262CCA-E0BC-BC1F-C8E0-FBA536C0DA8A}"/>
          </ac:graphicFrameMkLst>
        </pc:graphicFrameChg>
        <pc:graphicFrameChg chg="modGraphic">
          <ac:chgData name="Pietro Manuel Ferraro" userId="9618eaf8-c7e4-417d-b34f-63072980483e" providerId="ADAL" clId="{6B6CDADA-F6EC-48F1-A3CE-E6B1F5021333}" dt="2025-10-18T12:04:08.909" v="636" actId="20577"/>
          <ac:graphicFrameMkLst>
            <pc:docMk/>
            <pc:sldMk cId="1313453735" sldId="267"/>
            <ac:graphicFrameMk id="4" creationId="{BA9E9133-AD47-861D-3388-BB55B38654B5}"/>
          </ac:graphicFrameMkLst>
        </pc:graphicFrameChg>
        <pc:graphicFrameChg chg="add mod">
          <ac:chgData name="Pietro Manuel Ferraro" userId="9618eaf8-c7e4-417d-b34f-63072980483e" providerId="ADAL" clId="{6B6CDADA-F6EC-48F1-A3CE-E6B1F5021333}" dt="2025-10-18T12:04:55.027" v="639" actId="1076"/>
          <ac:graphicFrameMkLst>
            <pc:docMk/>
            <pc:sldMk cId="1313453735" sldId="267"/>
            <ac:graphicFrameMk id="6" creationId="{518E7FF5-FF93-7987-A2D4-7A7E8AF6C929}"/>
          </ac:graphicFrameMkLst>
        </pc:graphicFrameChg>
      </pc:sldChg>
      <pc:sldChg chg="addSp modSp add mod modShow">
        <pc:chgData name="Pietro Manuel Ferraro" userId="9618eaf8-c7e4-417d-b34f-63072980483e" providerId="ADAL" clId="{6B6CDADA-F6EC-48F1-A3CE-E6B1F5021333}" dt="2025-10-18T12:19:36.843" v="698" actId="729"/>
        <pc:sldMkLst>
          <pc:docMk/>
          <pc:sldMk cId="3411273177" sldId="268"/>
        </pc:sldMkLst>
        <pc:graphicFrameChg chg="mod">
          <ac:chgData name="Pietro Manuel Ferraro" userId="9618eaf8-c7e4-417d-b34f-63072980483e" providerId="ADAL" clId="{6B6CDADA-F6EC-48F1-A3CE-E6B1F5021333}" dt="2025-10-18T12:13:27.593" v="694" actId="14100"/>
          <ac:graphicFrameMkLst>
            <pc:docMk/>
            <pc:sldMk cId="3411273177" sldId="268"/>
            <ac:graphicFrameMk id="6" creationId="{7E0DC729-C4BB-AD0A-081C-D24AFAEA0477}"/>
          </ac:graphicFrameMkLst>
        </pc:graphicFrameChg>
        <pc:graphicFrameChg chg="add mod">
          <ac:chgData name="Pietro Manuel Ferraro" userId="9618eaf8-c7e4-417d-b34f-63072980483e" providerId="ADAL" clId="{6B6CDADA-F6EC-48F1-A3CE-E6B1F5021333}" dt="2025-10-18T12:13:37.218" v="697" actId="1076"/>
          <ac:graphicFrameMkLst>
            <pc:docMk/>
            <pc:sldMk cId="3411273177" sldId="268"/>
            <ac:graphicFrameMk id="7" creationId="{4712DB97-E41A-63A0-BB6F-EB8BAF2410F9}"/>
          </ac:graphicFrameMkLst>
        </pc:graphicFrameChg>
      </pc:sldChg>
      <pc:sldChg chg="addSp delSp modSp add mod ord">
        <pc:chgData name="Pietro Manuel Ferraro" userId="9618eaf8-c7e4-417d-b34f-63072980483e" providerId="ADAL" clId="{6B6CDADA-F6EC-48F1-A3CE-E6B1F5021333}" dt="2025-10-18T12:45:47.274" v="990" actId="2161"/>
        <pc:sldMkLst>
          <pc:docMk/>
          <pc:sldMk cId="2352834318" sldId="269"/>
        </pc:sldMkLst>
      </pc:sldChg>
      <pc:sldChg chg="delSp modSp add mod">
        <pc:chgData name="Pietro Manuel Ferraro" userId="9618eaf8-c7e4-417d-b34f-63072980483e" providerId="ADAL" clId="{6B6CDADA-F6EC-48F1-A3CE-E6B1F5021333}" dt="2025-10-18T12:45:55.660" v="995" actId="20577"/>
        <pc:sldMkLst>
          <pc:docMk/>
          <pc:sldMk cId="2446936354" sldId="270"/>
        </pc:sldMkLst>
        <pc:graphicFrameChg chg="modGraphic">
          <ac:chgData name="Pietro Manuel Ferraro" userId="9618eaf8-c7e4-417d-b34f-63072980483e" providerId="ADAL" clId="{6B6CDADA-F6EC-48F1-A3CE-E6B1F5021333}" dt="2025-10-18T12:45:55.660" v="995" actId="20577"/>
          <ac:graphicFrameMkLst>
            <pc:docMk/>
            <pc:sldMk cId="2446936354" sldId="270"/>
            <ac:graphicFrameMk id="3" creationId="{0E00525A-4515-C4D5-EF93-5CA27B108E8B}"/>
          </ac:graphicFrameMkLst>
        </pc:graphicFrameChg>
      </pc:sldChg>
      <pc:sldChg chg="addSp modSp add mod">
        <pc:chgData name="Pietro Manuel Ferraro" userId="9618eaf8-c7e4-417d-b34f-63072980483e" providerId="ADAL" clId="{6B6CDADA-F6EC-48F1-A3CE-E6B1F5021333}" dt="2025-10-18T12:49:28.440" v="1008" actId="1076"/>
        <pc:sldMkLst>
          <pc:docMk/>
          <pc:sldMk cId="2396585581" sldId="271"/>
        </pc:sldMkLst>
        <pc:graphicFrameChg chg="modGraphic">
          <ac:chgData name="Pietro Manuel Ferraro" userId="9618eaf8-c7e4-417d-b34f-63072980483e" providerId="ADAL" clId="{6B6CDADA-F6EC-48F1-A3CE-E6B1F5021333}" dt="2025-10-18T12:47:14.220" v="1004" actId="20577"/>
          <ac:graphicFrameMkLst>
            <pc:docMk/>
            <pc:sldMk cId="2396585581" sldId="271"/>
            <ac:graphicFrameMk id="3" creationId="{5F972CF8-FB98-EC8E-4E92-67791B1FAF1C}"/>
          </ac:graphicFrameMkLst>
        </pc:graphicFrameChg>
      </pc:sldChg>
      <pc:sldChg chg="addSp delSp modSp add mod">
        <pc:chgData name="Pietro Manuel Ferraro" userId="9618eaf8-c7e4-417d-b34f-63072980483e" providerId="ADAL" clId="{6B6CDADA-F6EC-48F1-A3CE-E6B1F5021333}" dt="2025-10-18T13:23:59.500" v="1407" actId="1038"/>
        <pc:sldMkLst>
          <pc:docMk/>
          <pc:sldMk cId="3301835533" sldId="272"/>
        </pc:sldMkLst>
      </pc:sldChg>
      <pc:sldChg chg="addSp delSp modSp add mod">
        <pc:chgData name="Pietro Manuel Ferraro" userId="9618eaf8-c7e4-417d-b34f-63072980483e" providerId="ADAL" clId="{6B6CDADA-F6EC-48F1-A3CE-E6B1F5021333}" dt="2025-10-18T13:01:15.172" v="1197" actId="20577"/>
        <pc:sldMkLst>
          <pc:docMk/>
          <pc:sldMk cId="700472307" sldId="273"/>
        </pc:sldMkLst>
        <pc:spChg chg="add mod">
          <ac:chgData name="Pietro Manuel Ferraro" userId="9618eaf8-c7e4-417d-b34f-63072980483e" providerId="ADAL" clId="{6B6CDADA-F6EC-48F1-A3CE-E6B1F5021333}" dt="2025-10-18T12:54:46.158" v="1124" actId="1076"/>
          <ac:spMkLst>
            <pc:docMk/>
            <pc:sldMk cId="700472307" sldId="273"/>
            <ac:spMk id="16" creationId="{78B0D5D7-2869-5339-6044-9074CE3F7CAC}"/>
          </ac:spMkLst>
        </pc:spChg>
        <pc:graphicFrameChg chg="add mod modGraphic">
          <ac:chgData name="Pietro Manuel Ferraro" userId="9618eaf8-c7e4-417d-b34f-63072980483e" providerId="ADAL" clId="{6B6CDADA-F6EC-48F1-A3CE-E6B1F5021333}" dt="2025-10-18T13:01:15.172" v="1197" actId="20577"/>
          <ac:graphicFrameMkLst>
            <pc:docMk/>
            <pc:sldMk cId="700472307" sldId="273"/>
            <ac:graphicFrameMk id="17" creationId="{6DADD42A-6B74-3F8E-B1FF-B1101447051F}"/>
          </ac:graphicFrameMkLst>
        </pc:graphicFrameChg>
        <pc:picChg chg="add mod">
          <ac:chgData name="Pietro Manuel Ferraro" userId="9618eaf8-c7e4-417d-b34f-63072980483e" providerId="ADAL" clId="{6B6CDADA-F6EC-48F1-A3CE-E6B1F5021333}" dt="2025-10-18T12:54:10.435" v="1068"/>
          <ac:picMkLst>
            <pc:docMk/>
            <pc:sldMk cId="700472307" sldId="273"/>
            <ac:picMk id="6" creationId="{DADA319E-04A8-A562-C58C-C7D86D301F5C}"/>
          </ac:picMkLst>
        </pc:picChg>
      </pc:sldChg>
      <pc:sldChg chg="addSp modSp new mod modShow">
        <pc:chgData name="Pietro Manuel Ferraro" userId="9618eaf8-c7e4-417d-b34f-63072980483e" providerId="ADAL" clId="{6B6CDADA-F6EC-48F1-A3CE-E6B1F5021333}" dt="2025-10-18T13:24:54" v="1416" actId="729"/>
        <pc:sldMkLst>
          <pc:docMk/>
          <pc:sldMk cId="938033263" sldId="274"/>
        </pc:sldMkLst>
        <pc:spChg chg="add mod">
          <ac:chgData name="Pietro Manuel Ferraro" userId="9618eaf8-c7e4-417d-b34f-63072980483e" providerId="ADAL" clId="{6B6CDADA-F6EC-48F1-A3CE-E6B1F5021333}" dt="2025-10-18T13:24:48.744" v="1415" actId="1076"/>
          <ac:spMkLst>
            <pc:docMk/>
            <pc:sldMk cId="938033263" sldId="274"/>
            <ac:spMk id="3" creationId="{3BCFF01E-B512-4CE5-DF35-2696AC9F4EBB}"/>
          </ac:spMkLst>
        </pc:spChg>
        <pc:graphicFrameChg chg="add mod">
          <ac:chgData name="Pietro Manuel Ferraro" userId="9618eaf8-c7e4-417d-b34f-63072980483e" providerId="ADAL" clId="{6B6CDADA-F6EC-48F1-A3CE-E6B1F5021333}" dt="2025-10-18T13:24:40.152" v="1409"/>
          <ac:graphicFrameMkLst>
            <pc:docMk/>
            <pc:sldMk cId="938033263" sldId="274"/>
            <ac:graphicFrameMk id="2" creationId="{E5C97569-0A8D-C269-2298-BB4E5FCD7D33}"/>
          </ac:graphicFrameMkLst>
        </pc:graphicFrameChg>
      </pc:sldChg>
      <pc:sldChg chg="add del">
        <pc:chgData name="Pietro Manuel Ferraro" userId="9618eaf8-c7e4-417d-b34f-63072980483e" providerId="ADAL" clId="{6B6CDADA-F6EC-48F1-A3CE-E6B1F5021333}" dt="2025-10-18T13:01:39.146" v="1198" actId="47"/>
        <pc:sldMkLst>
          <pc:docMk/>
          <pc:sldMk cId="951399623" sldId="274"/>
        </pc:sldMkLst>
      </pc:sldChg>
      <pc:sldChg chg="addSp modSp new mod">
        <pc:chgData name="Pietro Manuel Ferraro" userId="9618eaf8-c7e4-417d-b34f-63072980483e" providerId="ADAL" clId="{6B6CDADA-F6EC-48F1-A3CE-E6B1F5021333}" dt="2025-10-18T13:52:01.997" v="1466" actId="1076"/>
        <pc:sldMkLst>
          <pc:docMk/>
          <pc:sldMk cId="2671276133" sldId="275"/>
        </pc:sldMkLst>
        <pc:spChg chg="add mod">
          <ac:chgData name="Pietro Manuel Ferraro" userId="9618eaf8-c7e4-417d-b34f-63072980483e" providerId="ADAL" clId="{6B6CDADA-F6EC-48F1-A3CE-E6B1F5021333}" dt="2025-10-18T13:35:30.087" v="1462" actId="20577"/>
          <ac:spMkLst>
            <pc:docMk/>
            <pc:sldMk cId="2671276133" sldId="275"/>
            <ac:spMk id="2" creationId="{8E689E5E-0512-46CA-8330-F4881D4C9266}"/>
          </ac:spMkLst>
        </pc:spChg>
      </pc:sldChg>
    </pc:docChg>
  </pc:docChgLst>
  <pc:docChgLst>
    <pc:chgData name="Pietro Manuel Ferraro" userId="9618eaf8-c7e4-417d-b34f-63072980483e" providerId="ADAL" clId="{FD0EDBF0-23E8-45B1-9855-20A6D6E9E883}"/>
    <pc:docChg chg="undo redo custSel addSld delSld modSld sldOrd">
      <pc:chgData name="Pietro Manuel Ferraro" userId="9618eaf8-c7e4-417d-b34f-63072980483e" providerId="ADAL" clId="{FD0EDBF0-23E8-45B1-9855-20A6D6E9E883}" dt="2025-10-24T05:57:31.657" v="285" actId="1076"/>
      <pc:docMkLst>
        <pc:docMk/>
      </pc:docMkLst>
      <pc:sldChg chg="modSp">
        <pc:chgData name="Pietro Manuel Ferraro" userId="9618eaf8-c7e4-417d-b34f-63072980483e" providerId="ADAL" clId="{FD0EDBF0-23E8-45B1-9855-20A6D6E9E883}" dt="2025-10-19T20:10:51.883" v="91"/>
        <pc:sldMkLst>
          <pc:docMk/>
          <pc:sldMk cId="2167572589" sldId="256"/>
        </pc:sldMkLst>
        <pc:spChg chg="mod">
          <ac:chgData name="Pietro Manuel Ferraro" userId="9618eaf8-c7e4-417d-b34f-63072980483e" providerId="ADAL" clId="{FD0EDBF0-23E8-45B1-9855-20A6D6E9E883}" dt="2025-10-19T20:10:51.883" v="91"/>
          <ac:spMkLst>
            <pc:docMk/>
            <pc:sldMk cId="2167572589" sldId="256"/>
            <ac:spMk id="4" creationId="{FBD84E15-8596-0FBA-4DA8-BB077128308F}"/>
          </ac:spMkLst>
        </pc:spChg>
      </pc:sldChg>
      <pc:sldChg chg="addSp modSp modAnim">
        <pc:chgData name="Pietro Manuel Ferraro" userId="9618eaf8-c7e4-417d-b34f-63072980483e" providerId="ADAL" clId="{FD0EDBF0-23E8-45B1-9855-20A6D6E9E883}" dt="2025-10-24T05:38:01.544" v="269"/>
        <pc:sldMkLst>
          <pc:docMk/>
          <pc:sldMk cId="1392667820" sldId="257"/>
        </pc:sldMkLst>
        <pc:spChg chg="mod">
          <ac:chgData name="Pietro Manuel Ferraro" userId="9618eaf8-c7e4-417d-b34f-63072980483e" providerId="ADAL" clId="{FD0EDBF0-23E8-45B1-9855-20A6D6E9E883}" dt="2025-10-24T05:37:38.052" v="266" actId="164"/>
          <ac:spMkLst>
            <pc:docMk/>
            <pc:sldMk cId="1392667820" sldId="257"/>
            <ac:spMk id="6" creationId="{4920A933-9B3D-7D64-7A78-02596B4E4FDE}"/>
          </ac:spMkLst>
        </pc:spChg>
        <pc:grpChg chg="add mod">
          <ac:chgData name="Pietro Manuel Ferraro" userId="9618eaf8-c7e4-417d-b34f-63072980483e" providerId="ADAL" clId="{FD0EDBF0-23E8-45B1-9855-20A6D6E9E883}" dt="2025-10-24T05:37:38.052" v="266" actId="164"/>
          <ac:grpSpMkLst>
            <pc:docMk/>
            <pc:sldMk cId="1392667820" sldId="257"/>
            <ac:grpSpMk id="7" creationId="{187181E0-5987-9970-6A8C-CF6069B95DC3}"/>
          </ac:grpSpMkLst>
        </pc:grpChg>
        <pc:graphicFrameChg chg="mod">
          <ac:chgData name="Pietro Manuel Ferraro" userId="9618eaf8-c7e4-417d-b34f-63072980483e" providerId="ADAL" clId="{FD0EDBF0-23E8-45B1-9855-20A6D6E9E883}" dt="2025-10-24T05:37:38.052" v="266" actId="164"/>
          <ac:graphicFrameMkLst>
            <pc:docMk/>
            <pc:sldMk cId="1392667820" sldId="257"/>
            <ac:graphicFrameMk id="5" creationId="{1A090E69-A54F-DA0D-6235-7F02EEAB7FD5}"/>
          </ac:graphicFrameMkLst>
        </pc:graphicFrameChg>
      </pc:sldChg>
      <pc:sldChg chg="modSp">
        <pc:chgData name="Pietro Manuel Ferraro" userId="9618eaf8-c7e4-417d-b34f-63072980483e" providerId="ADAL" clId="{FD0EDBF0-23E8-45B1-9855-20A6D6E9E883}" dt="2025-10-19T20:10:47.882" v="90"/>
        <pc:sldMkLst>
          <pc:docMk/>
          <pc:sldMk cId="684453616" sldId="259"/>
        </pc:sldMkLst>
        <pc:spChg chg="mod">
          <ac:chgData name="Pietro Manuel Ferraro" userId="9618eaf8-c7e4-417d-b34f-63072980483e" providerId="ADAL" clId="{FD0EDBF0-23E8-45B1-9855-20A6D6E9E883}" dt="2025-10-19T20:10:47.882" v="90"/>
          <ac:spMkLst>
            <pc:docMk/>
            <pc:sldMk cId="684453616" sldId="259"/>
            <ac:spMk id="4" creationId="{6F009823-C2CF-3539-9998-205F1769DA6E}"/>
          </ac:spMkLst>
        </pc:spChg>
      </pc:sldChg>
      <pc:sldChg chg="mod modShow">
        <pc:chgData name="Pietro Manuel Ferraro" userId="9618eaf8-c7e4-417d-b34f-63072980483e" providerId="ADAL" clId="{FD0EDBF0-23E8-45B1-9855-20A6D6E9E883}" dt="2025-10-24T05:39:13.608" v="270" actId="729"/>
        <pc:sldMkLst>
          <pc:docMk/>
          <pc:sldMk cId="2790168494" sldId="260"/>
        </pc:sldMkLst>
      </pc:sldChg>
      <pc:sldChg chg="del">
        <pc:chgData name="Pietro Manuel Ferraro" userId="9618eaf8-c7e4-417d-b34f-63072980483e" providerId="ADAL" clId="{FD0EDBF0-23E8-45B1-9855-20A6D6E9E883}" dt="2025-10-19T20:09:00.590" v="83" actId="47"/>
        <pc:sldMkLst>
          <pc:docMk/>
          <pc:sldMk cId="567336692" sldId="263"/>
        </pc:sldMkLst>
      </pc:sldChg>
      <pc:sldChg chg="modSp mod">
        <pc:chgData name="Pietro Manuel Ferraro" userId="9618eaf8-c7e4-417d-b34f-63072980483e" providerId="ADAL" clId="{FD0EDBF0-23E8-45B1-9855-20A6D6E9E883}" dt="2025-10-23T07:46:20.398" v="147" actId="1076"/>
        <pc:sldMkLst>
          <pc:docMk/>
          <pc:sldMk cId="1900408980" sldId="265"/>
        </pc:sldMkLst>
        <pc:graphicFrameChg chg="mod">
          <ac:chgData name="Pietro Manuel Ferraro" userId="9618eaf8-c7e4-417d-b34f-63072980483e" providerId="ADAL" clId="{FD0EDBF0-23E8-45B1-9855-20A6D6E9E883}" dt="2025-10-23T07:46:20.398" v="147" actId="1076"/>
          <ac:graphicFrameMkLst>
            <pc:docMk/>
            <pc:sldMk cId="1900408980" sldId="265"/>
            <ac:graphicFrameMk id="6" creationId="{CD90E285-6F42-4385-C098-8ED7B1A40DC8}"/>
          </ac:graphicFrameMkLst>
        </pc:graphicFrameChg>
      </pc:sldChg>
      <pc:sldChg chg="addSp delSp modSp mod">
        <pc:chgData name="Pietro Manuel Ferraro" userId="9618eaf8-c7e4-417d-b34f-63072980483e" providerId="ADAL" clId="{FD0EDBF0-23E8-45B1-9855-20A6D6E9E883}" dt="2025-10-19T20:08:03.607" v="70" actId="1076"/>
        <pc:sldMkLst>
          <pc:docMk/>
          <pc:sldMk cId="1489533086" sldId="266"/>
        </pc:sldMkLst>
        <pc:picChg chg="add mod">
          <ac:chgData name="Pietro Manuel Ferraro" userId="9618eaf8-c7e4-417d-b34f-63072980483e" providerId="ADAL" clId="{FD0EDBF0-23E8-45B1-9855-20A6D6E9E883}" dt="2025-10-19T20:08:03.607" v="70" actId="1076"/>
          <ac:picMkLst>
            <pc:docMk/>
            <pc:sldMk cId="1489533086" sldId="266"/>
            <ac:picMk id="7" creationId="{2D54D97A-6A48-A449-5240-0E49703E75CD}"/>
          </ac:picMkLst>
        </pc:picChg>
      </pc:sldChg>
      <pc:sldChg chg="del">
        <pc:chgData name="Pietro Manuel Ferraro" userId="9618eaf8-c7e4-417d-b34f-63072980483e" providerId="ADAL" clId="{FD0EDBF0-23E8-45B1-9855-20A6D6E9E883}" dt="2025-10-19T20:07:46.933" v="65" actId="47"/>
        <pc:sldMkLst>
          <pc:docMk/>
          <pc:sldMk cId="2352834318" sldId="269"/>
        </pc:sldMkLst>
      </pc:sldChg>
      <pc:sldChg chg="addSp modSp mod ord">
        <pc:chgData name="Pietro Manuel Ferraro" userId="9618eaf8-c7e4-417d-b34f-63072980483e" providerId="ADAL" clId="{FD0EDBF0-23E8-45B1-9855-20A6D6E9E883}" dt="2025-10-24T05:43:19.562" v="272"/>
        <pc:sldMkLst>
          <pc:docMk/>
          <pc:sldMk cId="2446936354" sldId="270"/>
        </pc:sldMkLst>
        <pc:graphicFrameChg chg="add mod">
          <ac:chgData name="Pietro Manuel Ferraro" userId="9618eaf8-c7e4-417d-b34f-63072980483e" providerId="ADAL" clId="{FD0EDBF0-23E8-45B1-9855-20A6D6E9E883}" dt="2025-10-23T07:47:23.111" v="166" actId="1076"/>
          <ac:graphicFrameMkLst>
            <pc:docMk/>
            <pc:sldMk cId="2446936354" sldId="270"/>
            <ac:graphicFrameMk id="6" creationId="{DCA76BD8-2147-F175-FA25-D85BD10F3CD1}"/>
          </ac:graphicFrameMkLst>
        </pc:graphicFrameChg>
      </pc:sldChg>
      <pc:sldChg chg="addSp delSp modSp mod">
        <pc:chgData name="Pietro Manuel Ferraro" userId="9618eaf8-c7e4-417d-b34f-63072980483e" providerId="ADAL" clId="{FD0EDBF0-23E8-45B1-9855-20A6D6E9E883}" dt="2025-10-19T20:06:33.746" v="31" actId="1076"/>
        <pc:sldMkLst>
          <pc:docMk/>
          <pc:sldMk cId="2396585581" sldId="271"/>
        </pc:sldMkLst>
        <pc:picChg chg="add mod">
          <ac:chgData name="Pietro Manuel Ferraro" userId="9618eaf8-c7e4-417d-b34f-63072980483e" providerId="ADAL" clId="{FD0EDBF0-23E8-45B1-9855-20A6D6E9E883}" dt="2025-10-19T20:06:33.746" v="31" actId="1076"/>
          <ac:picMkLst>
            <pc:docMk/>
            <pc:sldMk cId="2396585581" sldId="271"/>
            <ac:picMk id="8" creationId="{37B28DA6-DC05-E2DA-A924-36EA23818C28}"/>
          </ac:picMkLst>
        </pc:picChg>
      </pc:sldChg>
      <pc:sldChg chg="del">
        <pc:chgData name="Pietro Manuel Ferraro" userId="9618eaf8-c7e4-417d-b34f-63072980483e" providerId="ADAL" clId="{FD0EDBF0-23E8-45B1-9855-20A6D6E9E883}" dt="2025-10-19T20:06:05.651" v="25" actId="47"/>
        <pc:sldMkLst>
          <pc:docMk/>
          <pc:sldMk cId="3301835533" sldId="272"/>
        </pc:sldMkLst>
      </pc:sldChg>
      <pc:sldChg chg="modSp mod">
        <pc:chgData name="Pietro Manuel Ferraro" userId="9618eaf8-c7e4-417d-b34f-63072980483e" providerId="ADAL" clId="{FD0EDBF0-23E8-45B1-9855-20A6D6E9E883}" dt="2025-10-19T19:46:17.492" v="0" actId="1076"/>
        <pc:sldMkLst>
          <pc:docMk/>
          <pc:sldMk cId="700472307" sldId="273"/>
        </pc:sldMkLst>
        <pc:graphicFrameChg chg="mod">
          <ac:chgData name="Pietro Manuel Ferraro" userId="9618eaf8-c7e4-417d-b34f-63072980483e" providerId="ADAL" clId="{FD0EDBF0-23E8-45B1-9855-20A6D6E9E883}" dt="2025-10-19T19:46:17.492" v="0" actId="1076"/>
          <ac:graphicFrameMkLst>
            <pc:docMk/>
            <pc:sldMk cId="700472307" sldId="273"/>
            <ac:graphicFrameMk id="17" creationId="{6DADD42A-6B74-3F8E-B1FF-B1101447051F}"/>
          </ac:graphicFrameMkLst>
        </pc:graphicFrameChg>
      </pc:sldChg>
      <pc:sldChg chg="addSp delSp modSp mod">
        <pc:chgData name="Pietro Manuel Ferraro" userId="9618eaf8-c7e4-417d-b34f-63072980483e" providerId="ADAL" clId="{FD0EDBF0-23E8-45B1-9855-20A6D6E9E883}" dt="2025-10-24T05:56:02.978" v="276" actId="1076"/>
        <pc:sldMkLst>
          <pc:docMk/>
          <pc:sldMk cId="2671276133" sldId="275"/>
        </pc:sldMkLst>
        <pc:picChg chg="add mod">
          <ac:chgData name="Pietro Manuel Ferraro" userId="9618eaf8-c7e4-417d-b34f-63072980483e" providerId="ADAL" clId="{FD0EDBF0-23E8-45B1-9855-20A6D6E9E883}" dt="2025-10-24T05:56:02.978" v="276" actId="1076"/>
          <ac:picMkLst>
            <pc:docMk/>
            <pc:sldMk cId="2671276133" sldId="275"/>
            <ac:picMk id="3" creationId="{074FCFDC-FBB7-C148-416D-0F064F5EC121}"/>
          </ac:picMkLst>
        </pc:picChg>
        <pc:picChg chg="add del mod">
          <ac:chgData name="Pietro Manuel Ferraro" userId="9618eaf8-c7e4-417d-b34f-63072980483e" providerId="ADAL" clId="{FD0EDBF0-23E8-45B1-9855-20A6D6E9E883}" dt="2025-10-24T05:55:49.414" v="273" actId="478"/>
          <ac:picMkLst>
            <pc:docMk/>
            <pc:sldMk cId="2671276133" sldId="275"/>
            <ac:picMk id="5" creationId="{F51AD691-0FC1-67F0-0FA1-EBA0780E0159}"/>
          </ac:picMkLst>
        </pc:picChg>
      </pc:sldChg>
      <pc:sldChg chg="addSp delSp modSp add mod">
        <pc:chgData name="Pietro Manuel Ferraro" userId="9618eaf8-c7e4-417d-b34f-63072980483e" providerId="ADAL" clId="{FD0EDBF0-23E8-45B1-9855-20A6D6E9E883}" dt="2025-10-19T20:06:02.578" v="24" actId="1076"/>
        <pc:sldMkLst>
          <pc:docMk/>
          <pc:sldMk cId="3925682239" sldId="276"/>
        </pc:sldMkLst>
        <pc:spChg chg="add mod">
          <ac:chgData name="Pietro Manuel Ferraro" userId="9618eaf8-c7e4-417d-b34f-63072980483e" providerId="ADAL" clId="{FD0EDBF0-23E8-45B1-9855-20A6D6E9E883}" dt="2025-10-19T20:05:49.858" v="21" actId="1076"/>
          <ac:spMkLst>
            <pc:docMk/>
            <pc:sldMk cId="3925682239" sldId="276"/>
            <ac:spMk id="14" creationId="{8942E652-E461-8CC2-96AC-19E68907FE15}"/>
          </ac:spMkLst>
        </pc:spChg>
        <pc:spChg chg="add mod">
          <ac:chgData name="Pietro Manuel Ferraro" userId="9618eaf8-c7e4-417d-b34f-63072980483e" providerId="ADAL" clId="{FD0EDBF0-23E8-45B1-9855-20A6D6E9E883}" dt="2025-10-19T20:05:49.858" v="21" actId="1076"/>
          <ac:spMkLst>
            <pc:docMk/>
            <pc:sldMk cId="3925682239" sldId="276"/>
            <ac:spMk id="15" creationId="{7038BAEB-7A9B-CC81-0356-2F5B03B076D0}"/>
          </ac:spMkLst>
        </pc:spChg>
        <pc:spChg chg="add mod">
          <ac:chgData name="Pietro Manuel Ferraro" userId="9618eaf8-c7e4-417d-b34f-63072980483e" providerId="ADAL" clId="{FD0EDBF0-23E8-45B1-9855-20A6D6E9E883}" dt="2025-10-19T20:05:54.109" v="22" actId="1076"/>
          <ac:spMkLst>
            <pc:docMk/>
            <pc:sldMk cId="3925682239" sldId="276"/>
            <ac:spMk id="16" creationId="{C22E8D5E-712F-68BD-A2A0-A683C39257B8}"/>
          </ac:spMkLst>
        </pc:spChg>
        <pc:spChg chg="add mod">
          <ac:chgData name="Pietro Manuel Ferraro" userId="9618eaf8-c7e4-417d-b34f-63072980483e" providerId="ADAL" clId="{FD0EDBF0-23E8-45B1-9855-20A6D6E9E883}" dt="2025-10-19T20:05:59.498" v="23" actId="1076"/>
          <ac:spMkLst>
            <pc:docMk/>
            <pc:sldMk cId="3925682239" sldId="276"/>
            <ac:spMk id="17" creationId="{2D4AC7B3-6229-7E50-4A11-33F294EB7342}"/>
          </ac:spMkLst>
        </pc:spChg>
        <pc:spChg chg="add mod">
          <ac:chgData name="Pietro Manuel Ferraro" userId="9618eaf8-c7e4-417d-b34f-63072980483e" providerId="ADAL" clId="{FD0EDBF0-23E8-45B1-9855-20A6D6E9E883}" dt="2025-10-19T20:06:02.578" v="24" actId="1076"/>
          <ac:spMkLst>
            <pc:docMk/>
            <pc:sldMk cId="3925682239" sldId="276"/>
            <ac:spMk id="18" creationId="{FEE9A3CF-5099-FFCE-0FCA-7F508259A366}"/>
          </ac:spMkLst>
        </pc:spChg>
        <pc:picChg chg="add mod">
          <ac:chgData name="Pietro Manuel Ferraro" userId="9618eaf8-c7e4-417d-b34f-63072980483e" providerId="ADAL" clId="{FD0EDBF0-23E8-45B1-9855-20A6D6E9E883}" dt="2025-10-19T20:05:30.674" v="19" actId="1076"/>
          <ac:picMkLst>
            <pc:docMk/>
            <pc:sldMk cId="3925682239" sldId="276"/>
            <ac:picMk id="13" creationId="{A9B6A217-D0B7-8930-715E-BACE8A0B759B}"/>
          </ac:picMkLst>
        </pc:picChg>
      </pc:sldChg>
      <pc:sldChg chg="addSp delSp modSp add mod">
        <pc:chgData name="Pietro Manuel Ferraro" userId="9618eaf8-c7e4-417d-b34f-63072980483e" providerId="ADAL" clId="{FD0EDBF0-23E8-45B1-9855-20A6D6E9E883}" dt="2025-10-19T20:07:39.107" v="64" actId="1076"/>
        <pc:sldMkLst>
          <pc:docMk/>
          <pc:sldMk cId="1247693328" sldId="277"/>
        </pc:sldMkLst>
        <pc:spChg chg="add mod">
          <ac:chgData name="Pietro Manuel Ferraro" userId="9618eaf8-c7e4-417d-b34f-63072980483e" providerId="ADAL" clId="{FD0EDBF0-23E8-45B1-9855-20A6D6E9E883}" dt="2025-10-19T20:07:19.026" v="60" actId="1038"/>
          <ac:spMkLst>
            <pc:docMk/>
            <pc:sldMk cId="1247693328" sldId="277"/>
            <ac:spMk id="14" creationId="{A03896B9-AAEF-F37D-94E0-3303BA7F5E66}"/>
          </ac:spMkLst>
        </pc:spChg>
        <pc:spChg chg="add mod">
          <ac:chgData name="Pietro Manuel Ferraro" userId="9618eaf8-c7e4-417d-b34f-63072980483e" providerId="ADAL" clId="{FD0EDBF0-23E8-45B1-9855-20A6D6E9E883}" dt="2025-10-19T20:07:26.315" v="61" actId="1076"/>
          <ac:spMkLst>
            <pc:docMk/>
            <pc:sldMk cId="1247693328" sldId="277"/>
            <ac:spMk id="15" creationId="{AC8EF503-40FB-7152-3917-EFA0A7FC0337}"/>
          </ac:spMkLst>
        </pc:spChg>
        <pc:spChg chg="add mod">
          <ac:chgData name="Pietro Manuel Ferraro" userId="9618eaf8-c7e4-417d-b34f-63072980483e" providerId="ADAL" clId="{FD0EDBF0-23E8-45B1-9855-20A6D6E9E883}" dt="2025-10-19T20:07:29.729" v="62" actId="1076"/>
          <ac:spMkLst>
            <pc:docMk/>
            <pc:sldMk cId="1247693328" sldId="277"/>
            <ac:spMk id="16" creationId="{C0465860-7BD4-E426-D6FA-D5357584BDBA}"/>
          </ac:spMkLst>
        </pc:spChg>
        <pc:spChg chg="add mod">
          <ac:chgData name="Pietro Manuel Ferraro" userId="9618eaf8-c7e4-417d-b34f-63072980483e" providerId="ADAL" clId="{FD0EDBF0-23E8-45B1-9855-20A6D6E9E883}" dt="2025-10-19T20:07:35.448" v="63" actId="1076"/>
          <ac:spMkLst>
            <pc:docMk/>
            <pc:sldMk cId="1247693328" sldId="277"/>
            <ac:spMk id="17" creationId="{B267A8EA-7536-D7BF-50B7-A9C103B49892}"/>
          </ac:spMkLst>
        </pc:spChg>
        <pc:spChg chg="add mod">
          <ac:chgData name="Pietro Manuel Ferraro" userId="9618eaf8-c7e4-417d-b34f-63072980483e" providerId="ADAL" clId="{FD0EDBF0-23E8-45B1-9855-20A6D6E9E883}" dt="2025-10-19T20:07:39.107" v="64" actId="1076"/>
          <ac:spMkLst>
            <pc:docMk/>
            <pc:sldMk cId="1247693328" sldId="277"/>
            <ac:spMk id="18" creationId="{954B13C0-FAD8-D609-7AC1-D2BA7A4BEB72}"/>
          </ac:spMkLst>
        </pc:spChg>
        <pc:picChg chg="add mod">
          <ac:chgData name="Pietro Manuel Ferraro" userId="9618eaf8-c7e4-417d-b34f-63072980483e" providerId="ADAL" clId="{FD0EDBF0-23E8-45B1-9855-20A6D6E9E883}" dt="2025-10-19T20:07:04.606" v="38" actId="1076"/>
          <ac:picMkLst>
            <pc:docMk/>
            <pc:sldMk cId="1247693328" sldId="277"/>
            <ac:picMk id="11" creationId="{B7220FB6-BA72-8945-7140-106CDDE11689}"/>
          </ac:picMkLst>
        </pc:picChg>
      </pc:sldChg>
      <pc:sldChg chg="addSp delSp modSp add mod">
        <pc:chgData name="Pietro Manuel Ferraro" userId="9618eaf8-c7e4-417d-b34f-63072980483e" providerId="ADAL" clId="{FD0EDBF0-23E8-45B1-9855-20A6D6E9E883}" dt="2025-10-19T20:08:56.953" v="82" actId="1076"/>
        <pc:sldMkLst>
          <pc:docMk/>
          <pc:sldMk cId="2337815084" sldId="278"/>
        </pc:sldMkLst>
        <pc:spChg chg="add mod">
          <ac:chgData name="Pietro Manuel Ferraro" userId="9618eaf8-c7e4-417d-b34f-63072980483e" providerId="ADAL" clId="{FD0EDBF0-23E8-45B1-9855-20A6D6E9E883}" dt="2025-10-19T20:08:43.073" v="79" actId="1076"/>
          <ac:spMkLst>
            <pc:docMk/>
            <pc:sldMk cId="2337815084" sldId="278"/>
            <ac:spMk id="8" creationId="{FBB7BF81-CAFF-CEAB-239E-AA16DDF060CE}"/>
          </ac:spMkLst>
        </pc:spChg>
        <pc:spChg chg="add mod">
          <ac:chgData name="Pietro Manuel Ferraro" userId="9618eaf8-c7e4-417d-b34f-63072980483e" providerId="ADAL" clId="{FD0EDBF0-23E8-45B1-9855-20A6D6E9E883}" dt="2025-10-19T20:08:48.181" v="80" actId="1076"/>
          <ac:spMkLst>
            <pc:docMk/>
            <pc:sldMk cId="2337815084" sldId="278"/>
            <ac:spMk id="14" creationId="{BDD2D15E-C567-78E2-B6E0-8804939676C4}"/>
          </ac:spMkLst>
        </pc:spChg>
        <pc:spChg chg="add mod">
          <ac:chgData name="Pietro Manuel Ferraro" userId="9618eaf8-c7e4-417d-b34f-63072980483e" providerId="ADAL" clId="{FD0EDBF0-23E8-45B1-9855-20A6D6E9E883}" dt="2025-10-19T20:08:53.276" v="81" actId="1076"/>
          <ac:spMkLst>
            <pc:docMk/>
            <pc:sldMk cId="2337815084" sldId="278"/>
            <ac:spMk id="15" creationId="{BF7B1D63-AB06-56E3-D650-18BDDEF15CC3}"/>
          </ac:spMkLst>
        </pc:spChg>
        <pc:spChg chg="add mod">
          <ac:chgData name="Pietro Manuel Ferraro" userId="9618eaf8-c7e4-417d-b34f-63072980483e" providerId="ADAL" clId="{FD0EDBF0-23E8-45B1-9855-20A6D6E9E883}" dt="2025-10-19T20:08:56.953" v="82" actId="1076"/>
          <ac:spMkLst>
            <pc:docMk/>
            <pc:sldMk cId="2337815084" sldId="278"/>
            <ac:spMk id="16" creationId="{D6B9EFF0-8781-F45B-248A-1FA445B43A9B}"/>
          </ac:spMkLst>
        </pc:spChg>
        <pc:picChg chg="add mod">
          <ac:chgData name="Pietro Manuel Ferraro" userId="9618eaf8-c7e4-417d-b34f-63072980483e" providerId="ADAL" clId="{FD0EDBF0-23E8-45B1-9855-20A6D6E9E883}" dt="2025-10-19T20:08:30.993" v="77" actId="1076"/>
          <ac:picMkLst>
            <pc:docMk/>
            <pc:sldMk cId="2337815084" sldId="278"/>
            <ac:picMk id="7" creationId="{ED8C1CEE-0A8F-0C94-9492-B0B394715646}"/>
          </ac:picMkLst>
        </pc:picChg>
      </pc:sldChg>
      <pc:sldChg chg="new del">
        <pc:chgData name="Pietro Manuel Ferraro" userId="9618eaf8-c7e4-417d-b34f-63072980483e" providerId="ADAL" clId="{FD0EDBF0-23E8-45B1-9855-20A6D6E9E883}" dt="2025-10-19T20:10:08.304" v="88" actId="47"/>
        <pc:sldMkLst>
          <pc:docMk/>
          <pc:sldMk cId="1133690804" sldId="279"/>
        </pc:sldMkLst>
      </pc:sldChg>
      <pc:sldChg chg="modSp add del mod setBg">
        <pc:chgData name="Pietro Manuel Ferraro" userId="9618eaf8-c7e4-417d-b34f-63072980483e" providerId="ADAL" clId="{FD0EDBF0-23E8-45B1-9855-20A6D6E9E883}" dt="2025-10-19T20:10:29.625" v="89"/>
        <pc:sldMkLst>
          <pc:docMk/>
          <pc:sldMk cId="1607507004" sldId="280"/>
        </pc:sldMkLst>
        <pc:spChg chg="mod">
          <ac:chgData name="Pietro Manuel Ferraro" userId="9618eaf8-c7e4-417d-b34f-63072980483e" providerId="ADAL" clId="{FD0EDBF0-23E8-45B1-9855-20A6D6E9E883}" dt="2025-10-19T20:10:29.625" v="89"/>
          <ac:spMkLst>
            <pc:docMk/>
            <pc:sldMk cId="1607507004" sldId="280"/>
            <ac:spMk id="2" creationId="{3562B182-DEE2-F845-AB98-73DF018B1693}"/>
          </ac:spMkLst>
        </pc:spChg>
      </pc:sldChg>
      <pc:sldChg chg="addSp delSp modSp new mod">
        <pc:chgData name="Pietro Manuel Ferraro" userId="9618eaf8-c7e4-417d-b34f-63072980483e" providerId="ADAL" clId="{FD0EDBF0-23E8-45B1-9855-20A6D6E9E883}" dt="2025-10-24T05:57:31.657" v="285" actId="1076"/>
        <pc:sldMkLst>
          <pc:docMk/>
          <pc:sldMk cId="1623477115" sldId="281"/>
        </pc:sldMkLst>
        <pc:spChg chg="add">
          <ac:chgData name="Pietro Manuel Ferraro" userId="9618eaf8-c7e4-417d-b34f-63072980483e" providerId="ADAL" clId="{FD0EDBF0-23E8-45B1-9855-20A6D6E9E883}" dt="2025-10-24T05:57:09.454" v="281"/>
          <ac:spMkLst>
            <pc:docMk/>
            <pc:sldMk cId="1623477115" sldId="281"/>
            <ac:spMk id="2" creationId="{1A082F19-D186-B10A-2B32-D5988892A7B2}"/>
          </ac:spMkLst>
        </pc:spChg>
        <pc:picChg chg="add mod">
          <ac:chgData name="Pietro Manuel Ferraro" userId="9618eaf8-c7e4-417d-b34f-63072980483e" providerId="ADAL" clId="{FD0EDBF0-23E8-45B1-9855-20A6D6E9E883}" dt="2025-10-24T05:57:03.607" v="279" actId="1076"/>
          <ac:picMkLst>
            <pc:docMk/>
            <pc:sldMk cId="1623477115" sldId="281"/>
            <ac:picMk id="3" creationId="{97A2D9A8-43FD-FE1C-C1E7-D5A067BB262B}"/>
          </ac:picMkLst>
        </pc:picChg>
        <pc:picChg chg="add mod">
          <ac:chgData name="Pietro Manuel Ferraro" userId="9618eaf8-c7e4-417d-b34f-63072980483e" providerId="ADAL" clId="{FD0EDBF0-23E8-45B1-9855-20A6D6E9E883}" dt="2025-10-24T05:57:31.657" v="285" actId="1076"/>
          <ac:picMkLst>
            <pc:docMk/>
            <pc:sldMk cId="1623477115" sldId="281"/>
            <ac:picMk id="4" creationId="{489C1298-BC60-E10B-8CB3-DAF21BF33922}"/>
          </ac:picMkLst>
        </pc:picChg>
        <pc:picChg chg="add mod">
          <ac:chgData name="Pietro Manuel Ferraro" userId="9618eaf8-c7e4-417d-b34f-63072980483e" providerId="ADAL" clId="{FD0EDBF0-23E8-45B1-9855-20A6D6E9E883}" dt="2025-10-24T05:57:07.757" v="280" actId="1076"/>
          <ac:picMkLst>
            <pc:docMk/>
            <pc:sldMk cId="1623477115" sldId="281"/>
            <ac:picMk id="7" creationId="{A8A294D4-69F3-6AB1-6E6D-1A751703D421}"/>
          </ac:picMkLst>
        </pc:picChg>
        <pc:picChg chg="add mod">
          <ac:chgData name="Pietro Manuel Ferraro" userId="9618eaf8-c7e4-417d-b34f-63072980483e" providerId="ADAL" clId="{FD0EDBF0-23E8-45B1-9855-20A6D6E9E883}" dt="2025-10-24T05:57:00.462" v="278" actId="14100"/>
          <ac:picMkLst>
            <pc:docMk/>
            <pc:sldMk cId="1623477115" sldId="281"/>
            <ac:picMk id="9" creationId="{458445BC-87C1-69F4-A8E4-0787531D4F9A}"/>
          </ac:picMkLst>
        </pc:picChg>
      </pc:sldChg>
      <pc:sldChg chg="addSp delSp modSp add mod ord">
        <pc:chgData name="Pietro Manuel Ferraro" userId="9618eaf8-c7e4-417d-b34f-63072980483e" providerId="ADAL" clId="{FD0EDBF0-23E8-45B1-9855-20A6D6E9E883}" dt="2025-10-23T08:08:00.630" v="265" actId="27918"/>
        <pc:sldMkLst>
          <pc:docMk/>
          <pc:sldMk cId="1245375848" sldId="282"/>
        </pc:sldMkLst>
        <pc:spChg chg="add del">
          <ac:chgData name="Pietro Manuel Ferraro" userId="9618eaf8-c7e4-417d-b34f-63072980483e" providerId="ADAL" clId="{FD0EDBF0-23E8-45B1-9855-20A6D6E9E883}" dt="2025-10-23T08:04:57.009" v="237" actId="478"/>
          <ac:spMkLst>
            <pc:docMk/>
            <pc:sldMk cId="1245375848" sldId="282"/>
            <ac:spMk id="5" creationId="{1EA8CC14-A29E-C858-951C-F35B6D5A1289}"/>
          </ac:spMkLst>
        </pc:spChg>
        <pc:spChg chg="add mod">
          <ac:chgData name="Pietro Manuel Ferraro" userId="9618eaf8-c7e4-417d-b34f-63072980483e" providerId="ADAL" clId="{FD0EDBF0-23E8-45B1-9855-20A6D6E9E883}" dt="2025-10-23T08:05:22.103" v="253" actId="20577"/>
          <ac:spMkLst>
            <pc:docMk/>
            <pc:sldMk cId="1245375848" sldId="282"/>
            <ac:spMk id="7" creationId="{4C5F7E31-03F9-7281-5FC8-C6811D45280D}"/>
          </ac:spMkLst>
        </pc:spChg>
        <pc:graphicFrameChg chg="modGraphic">
          <ac:chgData name="Pietro Manuel Ferraro" userId="9618eaf8-c7e4-417d-b34f-63072980483e" providerId="ADAL" clId="{FD0EDBF0-23E8-45B1-9855-20A6D6E9E883}" dt="2025-10-23T08:04:56.817" v="236" actId="20577"/>
          <ac:graphicFrameMkLst>
            <pc:docMk/>
            <pc:sldMk cId="1245375848" sldId="282"/>
            <ac:graphicFrameMk id="2" creationId="{2CEC110F-93E4-8915-8771-CF3FB6A4E59D}"/>
          </ac:graphicFrameMkLst>
        </pc:graphicFrameChg>
        <pc:graphicFrameChg chg="modGraphic">
          <ac:chgData name="Pietro Manuel Ferraro" userId="9618eaf8-c7e4-417d-b34f-63072980483e" providerId="ADAL" clId="{FD0EDBF0-23E8-45B1-9855-20A6D6E9E883}" dt="2025-10-23T08:04:51.482" v="231" actId="20577"/>
          <ac:graphicFrameMkLst>
            <pc:docMk/>
            <pc:sldMk cId="1245375848" sldId="282"/>
            <ac:graphicFrameMk id="3" creationId="{BDAA32F8-4E2E-6727-3B8F-5C8711B57114}"/>
          </ac:graphicFrameMkLst>
        </pc:graphicFrameChg>
        <pc:graphicFrameChg chg="add del mod">
          <ac:chgData name="Pietro Manuel Ferraro" userId="9618eaf8-c7e4-417d-b34f-63072980483e" providerId="ADAL" clId="{FD0EDBF0-23E8-45B1-9855-20A6D6E9E883}" dt="2025-10-23T08:05:06.078" v="240" actId="478"/>
          <ac:graphicFrameMkLst>
            <pc:docMk/>
            <pc:sldMk cId="1245375848" sldId="282"/>
            <ac:graphicFrameMk id="6" creationId="{CFFA5E15-292A-E8F8-3655-336D7FF067B3}"/>
          </ac:graphicFrameMkLst>
        </pc:graphicFrameChg>
        <pc:graphicFrameChg chg="add mod">
          <ac:chgData name="Pietro Manuel Ferraro" userId="9618eaf8-c7e4-417d-b34f-63072980483e" providerId="ADAL" clId="{FD0EDBF0-23E8-45B1-9855-20A6D6E9E883}" dt="2025-10-23T08:05:17.082" v="241"/>
          <ac:graphicFrameMkLst>
            <pc:docMk/>
            <pc:sldMk cId="1245375848" sldId="282"/>
            <ac:graphicFrameMk id="8" creationId="{98FDA847-DDEE-8167-E4BF-66DBCB5CE381}"/>
          </ac:graphicFrameMkLst>
        </pc:graphicFrameChg>
      </pc:sldChg>
    </pc:docChg>
  </pc:docChgLst>
  <pc:docChgLst>
    <pc:chgData name="Pietro Manuel Ferraro" userId="9618eaf8-c7e4-417d-b34f-63072980483e" providerId="ADAL" clId="{B14B29F6-E408-4047-B9EB-B67A62788FC6}"/>
    <pc:docChg chg="undo custSel addSld delSld modSld">
      <pc:chgData name="Pietro Manuel Ferraro" userId="9618eaf8-c7e4-417d-b34f-63072980483e" providerId="ADAL" clId="{B14B29F6-E408-4047-B9EB-B67A62788FC6}" dt="2025-08-26T10:59:43.829" v="732" actId="20577"/>
      <pc:docMkLst>
        <pc:docMk/>
      </pc:docMkLst>
      <pc:sldChg chg="mod">
        <pc:chgData name="Pietro Manuel Ferraro" userId="9618eaf8-c7e4-417d-b34f-63072980483e" providerId="ADAL" clId="{B14B29F6-E408-4047-B9EB-B67A62788FC6}" dt="2025-08-23T09:55:50.799" v="90" actId="27918"/>
        <pc:sldMkLst>
          <pc:docMk/>
          <pc:sldMk cId="2167572589" sldId="256"/>
        </pc:sldMkLst>
      </pc:sldChg>
      <pc:sldChg chg="addSp modSp mod">
        <pc:chgData name="Pietro Manuel Ferraro" userId="9618eaf8-c7e4-417d-b34f-63072980483e" providerId="ADAL" clId="{B14B29F6-E408-4047-B9EB-B67A62788FC6}" dt="2025-08-26T10:59:43.829" v="732" actId="20577"/>
        <pc:sldMkLst>
          <pc:docMk/>
          <pc:sldMk cId="1392667820" sldId="257"/>
        </pc:sldMkLst>
      </pc:sldChg>
      <pc:sldChg chg="addSp modSp mod">
        <pc:chgData name="Pietro Manuel Ferraro" userId="9618eaf8-c7e4-417d-b34f-63072980483e" providerId="ADAL" clId="{B14B29F6-E408-4047-B9EB-B67A62788FC6}" dt="2025-08-23T09:31:48.587" v="77" actId="1076"/>
        <pc:sldMkLst>
          <pc:docMk/>
          <pc:sldMk cId="476732571" sldId="258"/>
        </pc:sldMkLst>
      </pc:sldChg>
      <pc:sldChg chg="addSp delSp modSp add mod modNotesTx">
        <pc:chgData name="Pietro Manuel Ferraro" userId="9618eaf8-c7e4-417d-b34f-63072980483e" providerId="ADAL" clId="{B14B29F6-E408-4047-B9EB-B67A62788FC6}" dt="2025-08-23T10:12:47.530" v="135" actId="20577"/>
        <pc:sldMkLst>
          <pc:docMk/>
          <pc:sldMk cId="684453616" sldId="259"/>
        </pc:sldMkLst>
      </pc:sldChg>
      <pc:sldChg chg="addSp delSp modSp add del mod">
        <pc:chgData name="Pietro Manuel Ferraro" userId="9618eaf8-c7e4-417d-b34f-63072980483e" providerId="ADAL" clId="{B14B29F6-E408-4047-B9EB-B67A62788FC6}" dt="2025-08-23T09:54:43.207" v="89" actId="47"/>
        <pc:sldMkLst>
          <pc:docMk/>
          <pc:sldMk cId="3351698788" sldId="259"/>
        </pc:sldMkLst>
      </pc:sldChg>
      <pc:sldChg chg="addSp modSp new mod">
        <pc:chgData name="Pietro Manuel Ferraro" userId="9618eaf8-c7e4-417d-b34f-63072980483e" providerId="ADAL" clId="{B14B29F6-E408-4047-B9EB-B67A62788FC6}" dt="2025-08-23T15:03:29.656" v="664" actId="1076"/>
        <pc:sldMkLst>
          <pc:docMk/>
          <pc:sldMk cId="2790168494" sldId="260"/>
        </pc:sldMkLst>
      </pc:sldChg>
      <pc:sldChg chg="delSp modSp add del mod">
        <pc:chgData name="Pietro Manuel Ferraro" userId="9618eaf8-c7e4-417d-b34f-63072980483e" providerId="ADAL" clId="{B14B29F6-E408-4047-B9EB-B67A62788FC6}" dt="2025-08-23T15:03:38.870" v="665" actId="47"/>
        <pc:sldMkLst>
          <pc:docMk/>
          <pc:sldMk cId="2860987680" sldId="261"/>
        </pc:sldMkLst>
      </pc:sldChg>
      <pc:sldChg chg="modSp add del mod">
        <pc:chgData name="Pietro Manuel Ferraro" userId="9618eaf8-c7e4-417d-b34f-63072980483e" providerId="ADAL" clId="{B14B29F6-E408-4047-B9EB-B67A62788FC6}" dt="2025-08-23T15:03:51.024" v="667" actId="47"/>
        <pc:sldMkLst>
          <pc:docMk/>
          <pc:sldMk cId="325734439" sldId="262"/>
        </pc:sldMkLst>
      </pc:sldChg>
      <pc:sldChg chg="delSp modSp add mod">
        <pc:chgData name="Pietro Manuel Ferraro" userId="9618eaf8-c7e4-417d-b34f-63072980483e" providerId="ADAL" clId="{B14B29F6-E408-4047-B9EB-B67A62788FC6}" dt="2025-08-23T15:04:28.577" v="716" actId="2165"/>
        <pc:sldMkLst>
          <pc:docMk/>
          <pc:sldMk cId="567336692" sldId="26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r-my.sharepoint.com/personal/pietromanuel_ferraro_univr_it/Documents/Progetti/ridt/2023/situazione.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r-my.sharepoint.com/personal/pietromanuel_ferraro_univr_it/Documents/Progetti/ridt/2023/situazione.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r-my.sharepoint.com/personal/pietromanuel_ferraro_univr_it/Documents/Progetti/ridt/2023/dati_ridt_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r-my.sharepoint.com/personal/pietromanuel_ferraro_univr_it/Documents/Progetti/ridt/2023/dati_ridt_v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Foglio3!$B$1</c:f>
              <c:strCache>
                <c:ptCount val="1"/>
                <c:pt idx="0">
                  <c:v>Pop 2023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31-486F-8704-CB9CDC7C1688}"/>
              </c:ext>
            </c:extLst>
          </c:dPt>
          <c:dPt>
            <c:idx val="1"/>
            <c:bubble3D val="0"/>
            <c:spPr>
              <a:solidFill>
                <a:srgbClr val="3B7D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31-486F-8704-CB9CDC7C16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31-486F-8704-CB9CDC7C1688}"/>
              </c:ext>
            </c:extLst>
          </c:dPt>
          <c:cat>
            <c:strRef>
              <c:f>Foglio3!$A$2:$A$4</c:f>
              <c:strCache>
                <c:ptCount val="3"/>
                <c:pt idx="0">
                  <c:v>No data</c:v>
                </c:pt>
                <c:pt idx="1">
                  <c:v>Partial</c:v>
                </c:pt>
                <c:pt idx="2">
                  <c:v>Full</c:v>
                </c:pt>
              </c:strCache>
            </c:strRef>
          </c:cat>
          <c:val>
            <c:numRef>
              <c:f>Foglio3!$B$2:$B$4</c:f>
              <c:numCache>
                <c:formatCode>#,##0</c:formatCode>
                <c:ptCount val="3"/>
                <c:pt idx="0">
                  <c:v>7187682</c:v>
                </c:pt>
                <c:pt idx="1">
                  <c:v>12269864</c:v>
                </c:pt>
                <c:pt idx="2">
                  <c:v>39539655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31-486F-8704-CB9CDC7C1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Copertura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baseline="0" dirty="0">
                <a:solidFill>
                  <a:schemeClr val="tx1"/>
                </a:solidFill>
              </a:rPr>
              <a:t>2022 vs 2023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20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15-48F0-9406-761DBBBC61AE}"/>
              </c:ext>
            </c:extLst>
          </c:dPt>
          <c:dPt>
            <c:idx val="1"/>
            <c:marker>
              <c:symbol val="circle"/>
              <c:size val="20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D15-48F0-9406-761DBBBC61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15-48F0-9406-761DBBBC6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244319"/>
        <c:axId val="1526245759"/>
      </c:lineChart>
      <c:catAx>
        <c:axId val="152624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6245759"/>
        <c:crosses val="autoZero"/>
        <c:auto val="1"/>
        <c:lblAlgn val="ctr"/>
        <c:lblOffset val="100"/>
        <c:noMultiLvlLbl val="0"/>
      </c:catAx>
      <c:valAx>
        <c:axId val="1526245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624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Foglio4!$A$1:$A$4</c:f>
              <c:strCache>
                <c:ptCount val="4"/>
                <c:pt idx="0">
                  <c:v>Mortalità</c:v>
                </c:pt>
                <c:pt idx="1">
                  <c:v>Tx</c:v>
                </c:pt>
                <c:pt idx="2">
                  <c:v>Gruppi età 5y</c:v>
                </c:pt>
                <c:pt idx="3">
                  <c:v>PRD</c:v>
                </c:pt>
              </c:strCache>
            </c:strRef>
          </c:cat>
          <c:val>
            <c:numRef>
              <c:f>Foglio4!$D$1:$D$4</c:f>
              <c:numCache>
                <c:formatCode>0.0%</c:formatCode>
                <c:ptCount val="4"/>
                <c:pt idx="0">
                  <c:v>0.89815190139093937</c:v>
                </c:pt>
                <c:pt idx="1">
                  <c:v>0.88958523239715848</c:v>
                </c:pt>
                <c:pt idx="2">
                  <c:v>0.85144870771720538</c:v>
                </c:pt>
                <c:pt idx="3">
                  <c:v>0.63583665001792433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A-4E2C-9F60-C2F833A33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881312"/>
        <c:axId val="680880832"/>
      </c:barChart>
      <c:catAx>
        <c:axId val="6808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880832"/>
        <c:crosses val="autoZero"/>
        <c:auto val="1"/>
        <c:lblAlgn val="ctr"/>
        <c:lblOffset val="100"/>
        <c:noMultiLvlLbl val="0"/>
      </c:catAx>
      <c:valAx>
        <c:axId val="680880832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680881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tx1"/>
                </a:solidFill>
              </a:rPr>
              <a:t>Trend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148</c:v>
                </c:pt>
                <c:pt idx="1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AB-4271-B63C-3570341F49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26</c:v>
                </c:pt>
                <c:pt idx="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AB-4271-B63C-3570341F49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AB-4271-B63C-3570341F49B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HD+PD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173</c:v>
                </c:pt>
                <c:pt idx="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AB-4271-B63C-3570341F4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0383791"/>
        <c:axId val="1650375631"/>
      </c:lineChart>
      <c:catAx>
        <c:axId val="165038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0375631"/>
        <c:crosses val="autoZero"/>
        <c:auto val="1"/>
        <c:lblAlgn val="ctr"/>
        <c:lblOffset val="100"/>
        <c:noMultiLvlLbl val="0"/>
      </c:catAx>
      <c:valAx>
        <c:axId val="165037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/>
                  <a:t>Incidence</a:t>
                </a:r>
                <a:r>
                  <a:rPr lang="it-IT" dirty="0"/>
                  <a:t> (</a:t>
                </a:r>
                <a:r>
                  <a:rPr lang="it-IT" dirty="0" err="1"/>
                  <a:t>pmp</a:t>
                </a:r>
                <a:r>
                  <a:rPr lang="it-IT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038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strRef>
              <c:f>Foglio1!$A$2:$A$20</c:f>
              <c:strCache>
                <c:ptCount val="19"/>
                <c:pt idx="0">
                  <c:v>ITALIA</c:v>
                </c:pt>
                <c:pt idx="2">
                  <c:v>Trentino</c:v>
                </c:pt>
                <c:pt idx="3">
                  <c:v>Friuli_VG</c:v>
                </c:pt>
                <c:pt idx="4">
                  <c:v>Marche</c:v>
                </c:pt>
                <c:pt idx="5">
                  <c:v>Abruzzo</c:v>
                </c:pt>
                <c:pt idx="6">
                  <c:v>Alto Adige</c:v>
                </c:pt>
                <c:pt idx="7">
                  <c:v>Veneto</c:v>
                </c:pt>
                <c:pt idx="8">
                  <c:v>Toscana</c:v>
                </c:pt>
                <c:pt idx="9">
                  <c:v>Lombardia</c:v>
                </c:pt>
                <c:pt idx="10">
                  <c:v>Piemonte_VdA</c:v>
                </c:pt>
                <c:pt idx="11">
                  <c:v>Emilia_R</c:v>
                </c:pt>
                <c:pt idx="12">
                  <c:v>Umbria</c:v>
                </c:pt>
                <c:pt idx="13">
                  <c:v>Molise</c:v>
                </c:pt>
                <c:pt idx="14">
                  <c:v>Calabria</c:v>
                </c:pt>
                <c:pt idx="15">
                  <c:v>Lazio</c:v>
                </c:pt>
                <c:pt idx="16">
                  <c:v>Sicilia</c:v>
                </c:pt>
                <c:pt idx="17">
                  <c:v>Liguria</c:v>
                </c:pt>
                <c:pt idx="18">
                  <c:v>Puglia</c:v>
                </c:pt>
              </c:strCache>
            </c:strRef>
          </c:cat>
          <c:val>
            <c:numRef>
              <c:f>Foglio1!$B$2:$B$20</c:f>
              <c:numCache>
                <c:formatCode>General</c:formatCode>
                <c:ptCount val="19"/>
                <c:pt idx="0">
                  <c:v>84.7</c:v>
                </c:pt>
                <c:pt idx="2" formatCode="0.0">
                  <c:v>64.197530864197532</c:v>
                </c:pt>
                <c:pt idx="3" formatCode="0.0">
                  <c:v>71.428571428571431</c:v>
                </c:pt>
                <c:pt idx="4" formatCode="0.0">
                  <c:v>75.501113585746111</c:v>
                </c:pt>
                <c:pt idx="5" formatCode="0.0">
                  <c:v>77.568740955137486</c:v>
                </c:pt>
                <c:pt idx="6" formatCode="0.0">
                  <c:v>79.268292682926827</c:v>
                </c:pt>
                <c:pt idx="7" formatCode="0.0">
                  <c:v>79.780564263322887</c:v>
                </c:pt>
                <c:pt idx="8" formatCode="0.0">
                  <c:v>80.851063829787222</c:v>
                </c:pt>
                <c:pt idx="9" formatCode="0.0">
                  <c:v>82.990867579908681</c:v>
                </c:pt>
                <c:pt idx="10" formatCode="0.0">
                  <c:v>84.977908689248892</c:v>
                </c:pt>
                <c:pt idx="11" formatCode="0.0">
                  <c:v>85.427807486631011</c:v>
                </c:pt>
                <c:pt idx="12" formatCode="0.0">
                  <c:v>87.5</c:v>
                </c:pt>
                <c:pt idx="13" formatCode="0.0">
                  <c:v>87.755102040816325</c:v>
                </c:pt>
                <c:pt idx="14" formatCode="0.0">
                  <c:v>90.229885057471265</c:v>
                </c:pt>
                <c:pt idx="15" formatCode="0.0">
                  <c:v>90.700104493207945</c:v>
                </c:pt>
                <c:pt idx="16" formatCode="0.0">
                  <c:v>91.341463414634148</c:v>
                </c:pt>
                <c:pt idx="17" formatCode="0.0">
                  <c:v>91.72661870503596</c:v>
                </c:pt>
                <c:pt idx="18" formatCode="0.0">
                  <c:v>94.575799721835878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E-4F0A-B88C-F1BEA9BE5B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Foglio1!$A$2:$A$20</c:f>
              <c:strCache>
                <c:ptCount val="19"/>
                <c:pt idx="0">
                  <c:v>ITALIA</c:v>
                </c:pt>
                <c:pt idx="2">
                  <c:v>Trentino</c:v>
                </c:pt>
                <c:pt idx="3">
                  <c:v>Friuli_VG</c:v>
                </c:pt>
                <c:pt idx="4">
                  <c:v>Marche</c:v>
                </c:pt>
                <c:pt idx="5">
                  <c:v>Abruzzo</c:v>
                </c:pt>
                <c:pt idx="6">
                  <c:v>Alto Adige</c:v>
                </c:pt>
                <c:pt idx="7">
                  <c:v>Veneto</c:v>
                </c:pt>
                <c:pt idx="8">
                  <c:v>Toscana</c:v>
                </c:pt>
                <c:pt idx="9">
                  <c:v>Lombardia</c:v>
                </c:pt>
                <c:pt idx="10">
                  <c:v>Piemonte_VdA</c:v>
                </c:pt>
                <c:pt idx="11">
                  <c:v>Emilia_R</c:v>
                </c:pt>
                <c:pt idx="12">
                  <c:v>Umbria</c:v>
                </c:pt>
                <c:pt idx="13">
                  <c:v>Molise</c:v>
                </c:pt>
                <c:pt idx="14">
                  <c:v>Calabria</c:v>
                </c:pt>
                <c:pt idx="15">
                  <c:v>Lazio</c:v>
                </c:pt>
                <c:pt idx="16">
                  <c:v>Sicilia</c:v>
                </c:pt>
                <c:pt idx="17">
                  <c:v>Liguria</c:v>
                </c:pt>
                <c:pt idx="18">
                  <c:v>Puglia</c:v>
                </c:pt>
              </c:strCache>
            </c:strRef>
          </c:cat>
          <c:val>
            <c:numRef>
              <c:f>Foglio1!$C$2:$C$20</c:f>
              <c:numCache>
                <c:formatCode>General</c:formatCode>
                <c:ptCount val="19"/>
                <c:pt idx="0">
                  <c:v>15.3</c:v>
                </c:pt>
                <c:pt idx="2" formatCode="0.0">
                  <c:v>35.802469135802468</c:v>
                </c:pt>
                <c:pt idx="3" formatCode="0.0">
                  <c:v>28.571428571428569</c:v>
                </c:pt>
                <c:pt idx="4" formatCode="0.0">
                  <c:v>24.498886414253899</c:v>
                </c:pt>
                <c:pt idx="5" formatCode="0.0">
                  <c:v>22.431259044862518</c:v>
                </c:pt>
                <c:pt idx="6" formatCode="0.0">
                  <c:v>20.73170731707317</c:v>
                </c:pt>
                <c:pt idx="7" formatCode="0.0">
                  <c:v>20.219435736677116</c:v>
                </c:pt>
                <c:pt idx="8" formatCode="0.0">
                  <c:v>19.148936170212767</c:v>
                </c:pt>
                <c:pt idx="9" formatCode="0.0">
                  <c:v>17.009132420091326</c:v>
                </c:pt>
                <c:pt idx="10" formatCode="0.0">
                  <c:v>15.022091310751104</c:v>
                </c:pt>
                <c:pt idx="11" formatCode="0.0">
                  <c:v>14.572192513368984</c:v>
                </c:pt>
                <c:pt idx="12" formatCode="0.0">
                  <c:v>12.5</c:v>
                </c:pt>
                <c:pt idx="13" formatCode="0.0">
                  <c:v>12.244897959183673</c:v>
                </c:pt>
                <c:pt idx="14" formatCode="0.0">
                  <c:v>9.7701149425287355</c:v>
                </c:pt>
                <c:pt idx="15" formatCode="0.0">
                  <c:v>9.2998955067920583</c:v>
                </c:pt>
                <c:pt idx="16" formatCode="0.0">
                  <c:v>8.6585365853658534</c:v>
                </c:pt>
                <c:pt idx="17" formatCode="0.0">
                  <c:v>8.2733812949640289</c:v>
                </c:pt>
                <c:pt idx="18" formatCode="0.0">
                  <c:v>5.4242002781641165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E-4F0A-B88C-F1BEA9BE5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46831231"/>
        <c:axId val="246837471"/>
      </c:barChart>
      <c:catAx>
        <c:axId val="24683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7471"/>
        <c:crosses val="autoZero"/>
        <c:auto val="1"/>
        <c:lblAlgn val="ctr"/>
        <c:lblOffset val="100"/>
        <c:noMultiLvlLbl val="0"/>
      </c:catAx>
      <c:valAx>
        <c:axId val="24683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1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strRef>
              <c:f>Foglio1!$A$2:$A$20</c:f>
              <c:strCache>
                <c:ptCount val="19"/>
                <c:pt idx="0">
                  <c:v>ITALIA</c:v>
                </c:pt>
                <c:pt idx="2">
                  <c:v>Trentino</c:v>
                </c:pt>
                <c:pt idx="3">
                  <c:v>Friuli_VG</c:v>
                </c:pt>
                <c:pt idx="4">
                  <c:v>Marche</c:v>
                </c:pt>
                <c:pt idx="5">
                  <c:v>Abruzzo</c:v>
                </c:pt>
                <c:pt idx="6">
                  <c:v>Alto Adige</c:v>
                </c:pt>
                <c:pt idx="7">
                  <c:v>Veneto</c:v>
                </c:pt>
                <c:pt idx="8">
                  <c:v>Toscana</c:v>
                </c:pt>
                <c:pt idx="9">
                  <c:v>Lombardia</c:v>
                </c:pt>
                <c:pt idx="10">
                  <c:v>Piemonte_VdA</c:v>
                </c:pt>
                <c:pt idx="11">
                  <c:v>Emilia_R</c:v>
                </c:pt>
                <c:pt idx="12">
                  <c:v>Umbria</c:v>
                </c:pt>
                <c:pt idx="13">
                  <c:v>Molise</c:v>
                </c:pt>
                <c:pt idx="14">
                  <c:v>Calabria</c:v>
                </c:pt>
                <c:pt idx="15">
                  <c:v>Lazio</c:v>
                </c:pt>
                <c:pt idx="16">
                  <c:v>Sicilia</c:v>
                </c:pt>
                <c:pt idx="17">
                  <c:v>Liguria</c:v>
                </c:pt>
                <c:pt idx="18">
                  <c:v>Puglia</c:v>
                </c:pt>
              </c:strCache>
            </c:strRef>
          </c:cat>
          <c:val>
            <c:numRef>
              <c:f>Foglio1!$B$2:$B$20</c:f>
              <c:numCache>
                <c:formatCode>General</c:formatCode>
                <c:ptCount val="19"/>
                <c:pt idx="0">
                  <c:v>84.7</c:v>
                </c:pt>
                <c:pt idx="2" formatCode="0.0">
                  <c:v>64.197530864197532</c:v>
                </c:pt>
                <c:pt idx="3" formatCode="0.0">
                  <c:v>71.428571428571431</c:v>
                </c:pt>
                <c:pt idx="4" formatCode="0.0">
                  <c:v>75.501113585746111</c:v>
                </c:pt>
                <c:pt idx="5" formatCode="0.0">
                  <c:v>77.568740955137486</c:v>
                </c:pt>
                <c:pt idx="6" formatCode="0.0">
                  <c:v>79.268292682926827</c:v>
                </c:pt>
                <c:pt idx="7" formatCode="0.0">
                  <c:v>79.780564263322887</c:v>
                </c:pt>
                <c:pt idx="8" formatCode="0.0">
                  <c:v>80.851063829787222</c:v>
                </c:pt>
                <c:pt idx="9" formatCode="0.0">
                  <c:v>82.990867579908681</c:v>
                </c:pt>
                <c:pt idx="10" formatCode="0.0">
                  <c:v>84.977908689248892</c:v>
                </c:pt>
                <c:pt idx="11" formatCode="0.0">
                  <c:v>85.427807486631011</c:v>
                </c:pt>
                <c:pt idx="12" formatCode="0.0">
                  <c:v>87.5</c:v>
                </c:pt>
                <c:pt idx="13" formatCode="0.0">
                  <c:v>87.755102040816325</c:v>
                </c:pt>
                <c:pt idx="14" formatCode="0.0">
                  <c:v>90.229885057471265</c:v>
                </c:pt>
                <c:pt idx="15" formatCode="0.0">
                  <c:v>90.700104493207945</c:v>
                </c:pt>
                <c:pt idx="16" formatCode="0.0">
                  <c:v>91.341463414634148</c:v>
                </c:pt>
                <c:pt idx="17" formatCode="0.0">
                  <c:v>91.72661870503596</c:v>
                </c:pt>
                <c:pt idx="18" formatCode="0.0">
                  <c:v>94.575799721835878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E-4F0A-B88C-F1BEA9BE5B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Foglio1!$A$2:$A$20</c:f>
              <c:strCache>
                <c:ptCount val="19"/>
                <c:pt idx="0">
                  <c:v>ITALIA</c:v>
                </c:pt>
                <c:pt idx="2">
                  <c:v>Trentino</c:v>
                </c:pt>
                <c:pt idx="3">
                  <c:v>Friuli_VG</c:v>
                </c:pt>
                <c:pt idx="4">
                  <c:v>Marche</c:v>
                </c:pt>
                <c:pt idx="5">
                  <c:v>Abruzzo</c:v>
                </c:pt>
                <c:pt idx="6">
                  <c:v>Alto Adige</c:v>
                </c:pt>
                <c:pt idx="7">
                  <c:v>Veneto</c:v>
                </c:pt>
                <c:pt idx="8">
                  <c:v>Toscana</c:v>
                </c:pt>
                <c:pt idx="9">
                  <c:v>Lombardia</c:v>
                </c:pt>
                <c:pt idx="10">
                  <c:v>Piemonte_VdA</c:v>
                </c:pt>
                <c:pt idx="11">
                  <c:v>Emilia_R</c:v>
                </c:pt>
                <c:pt idx="12">
                  <c:v>Umbria</c:v>
                </c:pt>
                <c:pt idx="13">
                  <c:v>Molise</c:v>
                </c:pt>
                <c:pt idx="14">
                  <c:v>Calabria</c:v>
                </c:pt>
                <c:pt idx="15">
                  <c:v>Lazio</c:v>
                </c:pt>
                <c:pt idx="16">
                  <c:v>Sicilia</c:v>
                </c:pt>
                <c:pt idx="17">
                  <c:v>Liguria</c:v>
                </c:pt>
                <c:pt idx="18">
                  <c:v>Puglia</c:v>
                </c:pt>
              </c:strCache>
            </c:strRef>
          </c:cat>
          <c:val>
            <c:numRef>
              <c:f>Foglio1!$C$2:$C$20</c:f>
              <c:numCache>
                <c:formatCode>General</c:formatCode>
                <c:ptCount val="19"/>
                <c:pt idx="0">
                  <c:v>15.3</c:v>
                </c:pt>
                <c:pt idx="2" formatCode="0.0">
                  <c:v>35.802469135802468</c:v>
                </c:pt>
                <c:pt idx="3" formatCode="0.0">
                  <c:v>28.571428571428569</c:v>
                </c:pt>
                <c:pt idx="4" formatCode="0.0">
                  <c:v>24.498886414253899</c:v>
                </c:pt>
                <c:pt idx="5" formatCode="0.0">
                  <c:v>22.431259044862518</c:v>
                </c:pt>
                <c:pt idx="6" formatCode="0.0">
                  <c:v>20.73170731707317</c:v>
                </c:pt>
                <c:pt idx="7" formatCode="0.0">
                  <c:v>20.219435736677116</c:v>
                </c:pt>
                <c:pt idx="8" formatCode="0.0">
                  <c:v>19.148936170212767</c:v>
                </c:pt>
                <c:pt idx="9" formatCode="0.0">
                  <c:v>17.009132420091326</c:v>
                </c:pt>
                <c:pt idx="10" formatCode="0.0">
                  <c:v>15.022091310751104</c:v>
                </c:pt>
                <c:pt idx="11" formatCode="0.0">
                  <c:v>14.572192513368984</c:v>
                </c:pt>
                <c:pt idx="12" formatCode="0.0">
                  <c:v>12.5</c:v>
                </c:pt>
                <c:pt idx="13" formatCode="0.0">
                  <c:v>12.244897959183673</c:v>
                </c:pt>
                <c:pt idx="14" formatCode="0.0">
                  <c:v>9.7701149425287355</c:v>
                </c:pt>
                <c:pt idx="15" formatCode="0.0">
                  <c:v>9.2998955067920583</c:v>
                </c:pt>
                <c:pt idx="16" formatCode="0.0">
                  <c:v>8.6585365853658534</c:v>
                </c:pt>
                <c:pt idx="17" formatCode="0.0">
                  <c:v>8.2733812949640289</c:v>
                </c:pt>
                <c:pt idx="18" formatCode="0.0">
                  <c:v>5.4242002781641165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E-4F0A-B88C-F1BEA9BE5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46831231"/>
        <c:axId val="246837471"/>
      </c:barChart>
      <c:catAx>
        <c:axId val="24683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7471"/>
        <c:crosses val="autoZero"/>
        <c:auto val="1"/>
        <c:lblAlgn val="ctr"/>
        <c:lblOffset val="100"/>
        <c:noMultiLvlLbl val="0"/>
      </c:catAx>
      <c:valAx>
        <c:axId val="24683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1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strRef>
              <c:f>Foglio1!$A$2:$A$16</c:f>
              <c:strCache>
                <c:ptCount val="15"/>
                <c:pt idx="0">
                  <c:v>ITALIA</c:v>
                </c:pt>
                <c:pt idx="2">
                  <c:v>Veneto</c:v>
                </c:pt>
                <c:pt idx="3">
                  <c:v>Trentino</c:v>
                </c:pt>
                <c:pt idx="4">
                  <c:v>Marche</c:v>
                </c:pt>
                <c:pt idx="5">
                  <c:v>Friuli-Venezia Giulia</c:v>
                </c:pt>
                <c:pt idx="6">
                  <c:v>Emilia-Romagna</c:v>
                </c:pt>
                <c:pt idx="7">
                  <c:v>Alto Adige</c:v>
                </c:pt>
                <c:pt idx="8">
                  <c:v>Piemonte</c:v>
                </c:pt>
                <c:pt idx="9">
                  <c:v>Lombardia</c:v>
                </c:pt>
                <c:pt idx="10">
                  <c:v>Puglia</c:v>
                </c:pt>
                <c:pt idx="11">
                  <c:v>Liguria</c:v>
                </c:pt>
                <c:pt idx="12">
                  <c:v>Lazio</c:v>
                </c:pt>
                <c:pt idx="13">
                  <c:v>Sicilia</c:v>
                </c:pt>
                <c:pt idx="14">
                  <c:v>Calabria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85.2</c:v>
                </c:pt>
                <c:pt idx="2">
                  <c:v>67.7</c:v>
                </c:pt>
                <c:pt idx="3">
                  <c:v>76.2</c:v>
                </c:pt>
                <c:pt idx="4">
                  <c:v>80.400000000000006</c:v>
                </c:pt>
                <c:pt idx="5">
                  <c:v>81.099999999999994</c:v>
                </c:pt>
                <c:pt idx="6">
                  <c:v>84.2</c:v>
                </c:pt>
                <c:pt idx="7">
                  <c:v>84.3</c:v>
                </c:pt>
                <c:pt idx="8">
                  <c:v>85.5</c:v>
                </c:pt>
                <c:pt idx="9">
                  <c:v>85.8</c:v>
                </c:pt>
                <c:pt idx="10">
                  <c:v>87</c:v>
                </c:pt>
                <c:pt idx="11">
                  <c:v>91.3</c:v>
                </c:pt>
                <c:pt idx="12">
                  <c:v>91.6</c:v>
                </c:pt>
                <c:pt idx="13">
                  <c:v>92.8</c:v>
                </c:pt>
                <c:pt idx="14">
                  <c:v>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F-4E65-9FD7-2F9B1B87CDE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Foglio1!$A$2:$A$16</c:f>
              <c:strCache>
                <c:ptCount val="15"/>
                <c:pt idx="0">
                  <c:v>ITALIA</c:v>
                </c:pt>
                <c:pt idx="2">
                  <c:v>Veneto</c:v>
                </c:pt>
                <c:pt idx="3">
                  <c:v>Trentino</c:v>
                </c:pt>
                <c:pt idx="4">
                  <c:v>Marche</c:v>
                </c:pt>
                <c:pt idx="5">
                  <c:v>Friuli-Venezia Giulia</c:v>
                </c:pt>
                <c:pt idx="6">
                  <c:v>Emilia-Romagna</c:v>
                </c:pt>
                <c:pt idx="7">
                  <c:v>Alto Adige</c:v>
                </c:pt>
                <c:pt idx="8">
                  <c:v>Piemonte</c:v>
                </c:pt>
                <c:pt idx="9">
                  <c:v>Lombardia</c:v>
                </c:pt>
                <c:pt idx="10">
                  <c:v>Puglia</c:v>
                </c:pt>
                <c:pt idx="11">
                  <c:v>Liguria</c:v>
                </c:pt>
                <c:pt idx="12">
                  <c:v>Lazio</c:v>
                </c:pt>
                <c:pt idx="13">
                  <c:v>Sicilia</c:v>
                </c:pt>
                <c:pt idx="14">
                  <c:v>Calabria</c:v>
                </c:pt>
              </c:strCache>
            </c:strRef>
          </c:cat>
          <c:val>
            <c:numRef>
              <c:f>Foglio1!$C$2:$C$16</c:f>
              <c:numCache>
                <c:formatCode>General</c:formatCode>
                <c:ptCount val="15"/>
                <c:pt idx="0">
                  <c:v>14.8</c:v>
                </c:pt>
                <c:pt idx="2">
                  <c:v>32.299999999999997</c:v>
                </c:pt>
                <c:pt idx="3">
                  <c:v>23.8</c:v>
                </c:pt>
                <c:pt idx="4">
                  <c:v>19.600000000000001</c:v>
                </c:pt>
                <c:pt idx="5">
                  <c:v>18.899999999999999</c:v>
                </c:pt>
                <c:pt idx="6">
                  <c:v>15.8</c:v>
                </c:pt>
                <c:pt idx="7">
                  <c:v>15.7</c:v>
                </c:pt>
                <c:pt idx="8">
                  <c:v>14.5</c:v>
                </c:pt>
                <c:pt idx="9">
                  <c:v>14.2</c:v>
                </c:pt>
                <c:pt idx="10">
                  <c:v>13</c:v>
                </c:pt>
                <c:pt idx="11">
                  <c:v>8.6999999999999993</c:v>
                </c:pt>
                <c:pt idx="12">
                  <c:v>8.4</c:v>
                </c:pt>
                <c:pt idx="13">
                  <c:v>7.2</c:v>
                </c:pt>
                <c:pt idx="1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F-4E65-9FD7-2F9B1B87C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46831231"/>
        <c:axId val="246837471"/>
      </c:barChart>
      <c:catAx>
        <c:axId val="24683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7471"/>
        <c:crosses val="autoZero"/>
        <c:auto val="1"/>
        <c:lblAlgn val="ctr"/>
        <c:lblOffset val="100"/>
        <c:noMultiLvlLbl val="0"/>
      </c:catAx>
      <c:valAx>
        <c:axId val="24683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1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tx1"/>
                </a:solidFill>
              </a:rPr>
              <a:t>Trend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691.94220856300137</c:v>
                </c:pt>
                <c:pt idx="1">
                  <c:v>679.96936275659266</c:v>
                </c:pt>
                <c:pt idx="2">
                  <c:v>661.15489077509335</c:v>
                </c:pt>
                <c:pt idx="3">
                  <c:v>657.95477530609935</c:v>
                </c:pt>
                <c:pt idx="4">
                  <c:v>661.09971637045555</c:v>
                </c:pt>
                <c:pt idx="5">
                  <c:v>649.18204496868475</c:v>
                </c:pt>
                <c:pt idx="6">
                  <c:v>675.61058479020437</c:v>
                </c:pt>
                <c:pt idx="7">
                  <c:v>646.69919675998233</c:v>
                </c:pt>
                <c:pt idx="8">
                  <c:v>684</c:v>
                </c:pt>
                <c:pt idx="9">
                  <c:v>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56-4411-8A23-71C479B4FC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85.520327188633459</c:v>
                </c:pt>
                <c:pt idx="1">
                  <c:v>93.851662288945491</c:v>
                </c:pt>
                <c:pt idx="2">
                  <c:v>83.920269454136431</c:v>
                </c:pt>
                <c:pt idx="3">
                  <c:v>81.216723626882867</c:v>
                </c:pt>
                <c:pt idx="4">
                  <c:v>81.823642077898981</c:v>
                </c:pt>
                <c:pt idx="5">
                  <c:v>81.989165291812455</c:v>
                </c:pt>
                <c:pt idx="6">
                  <c:v>90.706721224589302</c:v>
                </c:pt>
                <c:pt idx="7">
                  <c:v>83.47887421703382</c:v>
                </c:pt>
                <c:pt idx="8">
                  <c:v>80</c:v>
                </c:pt>
                <c:pt idx="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56-4411-8A23-71C479B4FCC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374.57903308621451</c:v>
                </c:pt>
                <c:pt idx="1">
                  <c:v>388.86920388741203</c:v>
                </c:pt>
                <c:pt idx="2">
                  <c:v>397.53158541555104</c:v>
                </c:pt>
                <c:pt idx="3">
                  <c:v>414.5804764486399</c:v>
                </c:pt>
                <c:pt idx="4">
                  <c:v>424.8980901159137</c:v>
                </c:pt>
                <c:pt idx="5">
                  <c:v>418.66338239183909</c:v>
                </c:pt>
                <c:pt idx="6">
                  <c:v>442.66424840929432</c:v>
                </c:pt>
                <c:pt idx="7">
                  <c:v>453.53360612294642</c:v>
                </c:pt>
                <c:pt idx="8">
                  <c:v>424</c:v>
                </c:pt>
                <c:pt idx="9">
                  <c:v>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56-4411-8A23-71C479B4F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0383791"/>
        <c:axId val="1650375631"/>
      </c:lineChart>
      <c:catAx>
        <c:axId val="165038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0375631"/>
        <c:crosses val="autoZero"/>
        <c:auto val="1"/>
        <c:lblAlgn val="ctr"/>
        <c:lblOffset val="100"/>
        <c:noMultiLvlLbl val="0"/>
      </c:catAx>
      <c:valAx>
        <c:axId val="165037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/>
                  <a:t>Prevalence</a:t>
                </a:r>
                <a:r>
                  <a:rPr lang="it-IT" dirty="0"/>
                  <a:t> (</a:t>
                </a:r>
                <a:r>
                  <a:rPr lang="it-IT" dirty="0" err="1"/>
                  <a:t>pmp</a:t>
                </a:r>
                <a:r>
                  <a:rPr lang="it-IT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038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cat>
            <c:strRef>
              <c:f>Foglio1!$A$2:$A$20</c:f>
              <c:strCache>
                <c:ptCount val="19"/>
                <c:pt idx="0">
                  <c:v>ITALIA</c:v>
                </c:pt>
                <c:pt idx="2">
                  <c:v>Abruzzo</c:v>
                </c:pt>
                <c:pt idx="3">
                  <c:v>Veneto</c:v>
                </c:pt>
                <c:pt idx="4">
                  <c:v>Trentino</c:v>
                </c:pt>
                <c:pt idx="5">
                  <c:v>Marche</c:v>
                </c:pt>
                <c:pt idx="6">
                  <c:v>Friuli_VG</c:v>
                </c:pt>
                <c:pt idx="7">
                  <c:v>Alto_Adige</c:v>
                </c:pt>
                <c:pt idx="8">
                  <c:v>Lombardia</c:v>
                </c:pt>
                <c:pt idx="9">
                  <c:v>Umbria</c:v>
                </c:pt>
                <c:pt idx="10">
                  <c:v>Emilia_R</c:v>
                </c:pt>
                <c:pt idx="11">
                  <c:v>Piemonte_VdA</c:v>
                </c:pt>
                <c:pt idx="12">
                  <c:v>Toscana</c:v>
                </c:pt>
                <c:pt idx="13">
                  <c:v>Molise</c:v>
                </c:pt>
                <c:pt idx="14">
                  <c:v>Calabria</c:v>
                </c:pt>
                <c:pt idx="15">
                  <c:v>Liguria</c:v>
                </c:pt>
                <c:pt idx="16">
                  <c:v>Lazio</c:v>
                </c:pt>
                <c:pt idx="17">
                  <c:v>Sicilia</c:v>
                </c:pt>
                <c:pt idx="18">
                  <c:v>Puglia</c:v>
                </c:pt>
              </c:strCache>
            </c:strRef>
          </c:cat>
          <c:val>
            <c:numRef>
              <c:f>Foglio1!$B$2:$B$20</c:f>
              <c:numCache>
                <c:formatCode>General</c:formatCode>
                <c:ptCount val="19"/>
                <c:pt idx="0" formatCode="0.0">
                  <c:v>89.5</c:v>
                </c:pt>
                <c:pt idx="2" formatCode="0.0">
                  <c:v>76.923076923076934</c:v>
                </c:pt>
                <c:pt idx="3" formatCode="0.0">
                  <c:v>79.450694904037064</c:v>
                </c:pt>
                <c:pt idx="4" formatCode="0.0">
                  <c:v>81.385281385281388</c:v>
                </c:pt>
                <c:pt idx="5" formatCode="0.0">
                  <c:v>82.258064516129039</c:v>
                </c:pt>
                <c:pt idx="6" formatCode="0.0">
                  <c:v>83.058608058608058</c:v>
                </c:pt>
                <c:pt idx="7" formatCode="0.0">
                  <c:v>83.548387096774192</c:v>
                </c:pt>
                <c:pt idx="8" formatCode="0.0">
                  <c:v>87.959374582386744</c:v>
                </c:pt>
                <c:pt idx="9" formatCode="0.0">
                  <c:v>88.073394495412856</c:v>
                </c:pt>
                <c:pt idx="10" formatCode="0.0">
                  <c:v>88.692140416278349</c:v>
                </c:pt>
                <c:pt idx="11" formatCode="0.0">
                  <c:v>88.881557241834372</c:v>
                </c:pt>
                <c:pt idx="12" formatCode="0.0">
                  <c:v>89.694148936170208</c:v>
                </c:pt>
                <c:pt idx="13" formatCode="0.0">
                  <c:v>90.458015267175568</c:v>
                </c:pt>
                <c:pt idx="14" formatCode="0.0">
                  <c:v>91.660623640319074</c:v>
                </c:pt>
                <c:pt idx="15" formatCode="0.0">
                  <c:v>92.068155111633374</c:v>
                </c:pt>
                <c:pt idx="16" formatCode="0.0">
                  <c:v>93.479984145858111</c:v>
                </c:pt>
                <c:pt idx="17" formatCode="0.0">
                  <c:v>94.648829431438131</c:v>
                </c:pt>
                <c:pt idx="18" formatCode="0.0">
                  <c:v>94.808662118065854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4-4044-8340-5B620CD4D5D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Foglio1!$A$2:$A$20</c:f>
              <c:strCache>
                <c:ptCount val="19"/>
                <c:pt idx="0">
                  <c:v>ITALIA</c:v>
                </c:pt>
                <c:pt idx="2">
                  <c:v>Abruzzo</c:v>
                </c:pt>
                <c:pt idx="3">
                  <c:v>Veneto</c:v>
                </c:pt>
                <c:pt idx="4">
                  <c:v>Trentino</c:v>
                </c:pt>
                <c:pt idx="5">
                  <c:v>Marche</c:v>
                </c:pt>
                <c:pt idx="6">
                  <c:v>Friuli_VG</c:v>
                </c:pt>
                <c:pt idx="7">
                  <c:v>Alto_Adige</c:v>
                </c:pt>
                <c:pt idx="8">
                  <c:v>Lombardia</c:v>
                </c:pt>
                <c:pt idx="9">
                  <c:v>Umbria</c:v>
                </c:pt>
                <c:pt idx="10">
                  <c:v>Emilia_R</c:v>
                </c:pt>
                <c:pt idx="11">
                  <c:v>Piemonte_VdA</c:v>
                </c:pt>
                <c:pt idx="12">
                  <c:v>Toscana</c:v>
                </c:pt>
                <c:pt idx="13">
                  <c:v>Molise</c:v>
                </c:pt>
                <c:pt idx="14">
                  <c:v>Calabria</c:v>
                </c:pt>
                <c:pt idx="15">
                  <c:v>Liguria</c:v>
                </c:pt>
                <c:pt idx="16">
                  <c:v>Lazio</c:v>
                </c:pt>
                <c:pt idx="17">
                  <c:v>Sicilia</c:v>
                </c:pt>
                <c:pt idx="18">
                  <c:v>Puglia</c:v>
                </c:pt>
              </c:strCache>
            </c:strRef>
          </c:cat>
          <c:val>
            <c:numRef>
              <c:f>Foglio1!$C$2:$C$20</c:f>
              <c:numCache>
                <c:formatCode>General</c:formatCode>
                <c:ptCount val="19"/>
                <c:pt idx="0" formatCode="0.0">
                  <c:v>10.5</c:v>
                </c:pt>
                <c:pt idx="2" formatCode="0.0">
                  <c:v>23</c:v>
                </c:pt>
                <c:pt idx="3" formatCode="0.0">
                  <c:v>20.549305095962936</c:v>
                </c:pt>
                <c:pt idx="4" formatCode="0.0">
                  <c:v>18.614718614718612</c:v>
                </c:pt>
                <c:pt idx="5" formatCode="0.0">
                  <c:v>17.741935483870961</c:v>
                </c:pt>
                <c:pt idx="6" formatCode="0.0">
                  <c:v>16.941391941391942</c:v>
                </c:pt>
                <c:pt idx="7" formatCode="0.0">
                  <c:v>16.451612903225808</c:v>
                </c:pt>
                <c:pt idx="8" formatCode="0.0">
                  <c:v>12.040625417613256</c:v>
                </c:pt>
                <c:pt idx="9" formatCode="0.0">
                  <c:v>11.926605504587144</c:v>
                </c:pt>
                <c:pt idx="10" formatCode="0.0">
                  <c:v>11.307859583721651</c:v>
                </c:pt>
                <c:pt idx="11" formatCode="0.0">
                  <c:v>11.118442758165628</c:v>
                </c:pt>
                <c:pt idx="12" formatCode="0.0">
                  <c:v>10.305851063829792</c:v>
                </c:pt>
                <c:pt idx="13" formatCode="0.0">
                  <c:v>9.5419847328244316</c:v>
                </c:pt>
                <c:pt idx="14" formatCode="0.0">
                  <c:v>8.3393763596809265</c:v>
                </c:pt>
                <c:pt idx="15" formatCode="0.0">
                  <c:v>7.9318448883666264</c:v>
                </c:pt>
                <c:pt idx="16" formatCode="0.0">
                  <c:v>6.5200158541418887</c:v>
                </c:pt>
                <c:pt idx="17" formatCode="0.0">
                  <c:v>5.3511705685618693</c:v>
                </c:pt>
                <c:pt idx="18" formatCode="0.0">
                  <c:v>5.191337881934146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4-4044-8340-5B620CD4D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246831231"/>
        <c:axId val="246837471"/>
      </c:barChart>
      <c:catAx>
        <c:axId val="24683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7471"/>
        <c:crosses val="autoZero"/>
        <c:auto val="1"/>
        <c:lblAlgn val="ctr"/>
        <c:lblOffset val="100"/>
        <c:noMultiLvlLbl val="0"/>
      </c:catAx>
      <c:valAx>
        <c:axId val="24683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246831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4FE9B-2E80-49DA-A570-31B7EC0B7498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D1275-804E-49B0-B975-7195E581B7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13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8F58A-00F7-0D4C-801A-59CD7CE1BEF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03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3CDF7-A551-E0FC-8CDD-2EAF8DA0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264E00-CAA9-47F8-E55D-A87877270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24D5EAB-9EA4-0366-1DA1-BA54A14CA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2022 [26534737] Full 2023</a:t>
            </a:r>
          </a:p>
          <a:p>
            <a:endParaRPr lang="en-US" dirty="0"/>
          </a:p>
          <a:p>
            <a:r>
              <a:rPr lang="en-US" dirty="0"/>
              <a:t>Partial 2022 [16831848] Partial 2023</a:t>
            </a:r>
          </a:p>
          <a:p>
            <a:r>
              <a:rPr lang="en-US" dirty="0"/>
              <a:t>Partial 2022 [1832147] Full 2023</a:t>
            </a:r>
          </a:p>
          <a:p>
            <a:endParaRPr lang="en-US" dirty="0"/>
          </a:p>
          <a:p>
            <a:r>
              <a:rPr lang="en-US" dirty="0"/>
              <a:t>No data 2022 [2086293] Partial 2023</a:t>
            </a:r>
          </a:p>
          <a:p>
            <a:r>
              <a:rPr lang="en-US" dirty="0"/>
              <a:t>No data 2022 [11649152] No data 2023</a:t>
            </a:r>
          </a:p>
          <a:p>
            <a:endParaRPr lang="en-US" dirty="0"/>
          </a:p>
          <a:p>
            <a:r>
              <a:rPr lang="en-US" dirty="0"/>
              <a:t>// You can set a Node's color, like this:</a:t>
            </a:r>
          </a:p>
          <a:p>
            <a:r>
              <a:rPr lang="en-US" dirty="0"/>
              <a:t>:Full 2022 #13501B</a:t>
            </a:r>
          </a:p>
          <a:p>
            <a:r>
              <a:rPr lang="en-US" dirty="0"/>
              <a:t>:Full 2023 #13501B</a:t>
            </a:r>
          </a:p>
          <a:p>
            <a:endParaRPr lang="en-US" dirty="0"/>
          </a:p>
          <a:p>
            <a:r>
              <a:rPr lang="en-US" dirty="0"/>
              <a:t>:Partial 2022 #3B7D23</a:t>
            </a:r>
          </a:p>
          <a:p>
            <a:r>
              <a:rPr lang="en-US" dirty="0"/>
              <a:t>:Partial 2023 #3B7D23</a:t>
            </a:r>
          </a:p>
          <a:p>
            <a:endParaRPr lang="en-US" dirty="0"/>
          </a:p>
          <a:p>
            <a:r>
              <a:rPr lang="en-US" dirty="0"/>
              <a:t>:No data 2022 #BFBFBF</a:t>
            </a:r>
          </a:p>
          <a:p>
            <a:r>
              <a:rPr lang="en-US" dirty="0"/>
              <a:t>:No data 2023 #BFBFBF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CDEBE8-D1BF-3728-60B6-9F6964E4F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D1275-804E-49B0-B975-7195E581B7F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36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39A11-D813-4B2F-B18C-E7E0E235C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30826F-0F1C-30BD-69A8-1C0429973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F2A927-1706-C7DE-0F02-5138833A4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34831F-BF16-6CA1-60F7-56AAB7A37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D1275-804E-49B0-B975-7195E581B7F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47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D1275-804E-49B0-B975-7195E581B7F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41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B5493-93CA-3614-CDF8-0A28FA70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ED8587-17EA-E2B0-2E9F-1C9C61724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659F20-1E83-6203-1F03-45CBD84C5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6203D-DC23-15DE-5037-7B8D97946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D1275-804E-49B0-B975-7195E581B7F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19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EFE0-E8F9-C34C-1240-00DD06F13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34DD63-5660-F96B-A734-AAA6E0425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B211B08-99A9-F36D-6757-9A701A8BE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F6E385-ACB5-1AD2-7F02-269045EFA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D1275-804E-49B0-B975-7195E581B7F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1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2C2977-DB2D-E51D-F9B7-6E7CCE0AA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DF9613-06A3-DE97-CE61-52E250232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97BC6A-E566-862D-A714-17D650CB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A30EC3-63AD-8A3A-B22B-3777A2AF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456A18-EC61-7A24-AB0A-ED8EE608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66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2C774-6B2E-C7B6-B6A1-2FC1746B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1B2FBF-89D0-F745-A052-D02CE5B77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960B84-55F9-DF88-4576-8C26476F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2F08C9-C33C-CB9B-0A72-9C6ABD12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7E905D-EDC1-4633-7125-AAFAF20C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44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422321-2202-805C-5819-1FE6EBD5D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D6F460-4D20-30A1-F870-33FC8370F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9E5C0D-654C-85E9-899F-CB743C3B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6CB992-85BD-F264-B845-FEFD8C66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B11C35-F0D9-FE9D-7FE9-E4785F60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AEF52-3E8B-CC49-9B57-E99AF8EB2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DC8211-E5A1-E245-B1F7-AC53F0FB7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2383F-592A-C44A-B202-AF0227ED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5BE416-537A-6A4E-AC6B-97775564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2F5259-6725-F447-A02E-017B1FB4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57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DAE547-3FE8-E74B-8729-807B6CCD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110DA2-6558-B546-A900-B7E8DBEC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7B9F2B-42CD-5044-9E13-4A9163F0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B68DF1-A16C-0243-B6E0-CD834FEF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3B4FD3-7FC4-E543-8480-D4193834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96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F27A1-710D-9D46-8523-C16FCD21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569018-F001-FA4A-AC65-45AFAE44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C245AE-5602-5746-960A-5772E089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6590F-F11E-7B43-A8CA-403F6659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EBFAB9-CA34-674B-BC6E-82BEF44C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1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553F8-1B07-6A40-8990-1730662F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E1EE3-C427-A244-8742-FCDD6D410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90E415-06E3-4642-9097-D25FACFF5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D69F7E-92C2-044C-B0BC-8BC1EE74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D6DB5D-6587-AA49-98DF-E5B7C2B9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F5CB73-8A09-1B4F-B15A-087F8D1C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46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8524F-C5D3-6145-B287-62DF3E16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324B2A-C5A6-ED42-88B5-006E54D5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EB3866-6A32-BD48-AF30-09B8A22A4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E6A496-5CDB-F146-8055-DA27ACC25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A2111D-7F58-884E-8655-8D89DE661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393581-F709-594B-9D0B-FA06A4E4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C2681C-F118-E147-BB78-F2B6D3B4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1CF98F-1EDF-834F-97C0-38A971F7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74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9ADE0-3E82-564D-A488-5B7EBBF9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7E3C3B-4B6C-CD41-961E-9A2C29B0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080AC9-3872-7444-9B7C-6BFA12EA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95A004-C548-3D4B-AFBB-608EB903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06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822563-0458-014D-8D39-517CB22E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E33E43-F839-6946-8DD1-280453D4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82515D-E217-2446-A48F-31A17611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53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658F2-F570-1545-A566-E7AD9BE4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70A8B2-7E9E-594C-BD1B-F07EA2FD1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8F92B0-9713-8E4D-A31D-2BF75DDB3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64D063-F30C-E94B-8952-EC06271D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2EE236-7B36-0344-9DD7-305928A4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C51D21-3EE7-354A-AAD2-1F0F056D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2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6C5E1-B16A-840C-54B5-20B406A2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5D34E-D94C-B4AF-1C3A-FE1C64CA0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F02C82-FF08-A9C0-7E8E-6BF082C8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51C099-E261-1987-555B-C6D5A9FC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1208E6-9AB3-4CF4-ACA1-0697B3C5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E9E57-D57D-4D44-AB87-730920DB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1B7641-5B21-134D-99E8-186D25417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FD66FC-12E6-BE45-ADFC-E4CA1BDF3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6C8C32-C9C2-3E46-B974-9BDD2D36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B79E63-944A-544F-B6D5-9EA584B9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2DE85D-30E1-DD4E-89CD-26F07CF9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463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BE8544-4EAF-FB4F-821E-7F77C40F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9C8B70-07AF-FE4D-897D-15CB8D938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04059-EC6E-2D41-9823-C1A5E2E8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961061-6131-F748-B013-6EBA6C19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707512-8904-E94E-8FF0-DD4CBA89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482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27C523-A9FE-C142-ADAC-C0A5796C6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A71202-7AA1-414C-9B22-4DB11E9CE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0A45F0-A9AE-4A4D-9E39-3BC8D4D6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83162B-890F-A440-999A-772877FF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60B591-16C1-6E40-85EA-4EAF6638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53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D8621-CFB6-E578-0572-D956398F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8AABA3-5A18-0E63-7AA5-0FD52DDC2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EF7AFD-00FF-8A75-8D6D-E46FD175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017661-D07B-6A41-2490-A3A6BEF0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A785DD-C9C4-CEB4-B9A9-C6643B6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31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A395B-45C0-68CC-478A-21A09152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E05E85-63B4-F0FF-A8C5-3F48F0283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B2E425-C8B2-3867-BD1F-DA0AFA21A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13DA7E-2B4A-4F64-F8C2-1F6D38D8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9F8D30-2E65-1C21-D247-2DB2DAEE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31E601-D5C2-E84A-112D-F2C65EE0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73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35D80-D79B-7582-37FA-676F0B36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7EF137-B995-9756-0F85-3EB6C704D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40F2BA-8625-2950-BC79-81EF8138A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B0C8D8-3E52-3870-DDC8-C331FE2FC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A10AAE9-56C4-6B6B-4341-F4BE22866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BCC3887-72BB-C24E-340C-DB9AF6ED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6534B4-59D1-B1C7-26D9-F149B144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AD862F-7146-DF42-8F1E-446C56E4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90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6A720-0EA3-BAE9-4479-D6A16031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0EE657-2EC8-C28F-2CF4-85029730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169D3F-AC8B-7243-AFE2-77DCE4C2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54B985-F6B1-249D-6EBC-75811318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0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A1A945-9390-7394-55A6-1F458DF2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FA5BF4-9261-4763-2D34-70346753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E58941-7292-2B54-E9AF-2B990945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30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F4418-EB4B-930B-9D3F-59B1FACA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3FF8D-BDD6-158D-A698-68C98D80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5ED9D0-0E3D-9890-0659-9A3CC9998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BA00CE-06E6-C38D-C8E4-3CAC955A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A0955D-1947-F615-F98E-9ED9283A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D84928-C467-48E3-7E06-E70092C7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8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E20CC-DE3C-615E-F1E5-A0928C46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65F380-4D87-186A-1040-2BD5E70AE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811951-C330-9FBF-C8A0-19970DF5D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B70318-48C2-1E7C-017E-831CB021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36931D-FDB6-38F0-72DA-6BC4EA33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EF1B49-2BA0-4005-C1AE-58B0794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19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D98D4F-6141-DA87-1A8E-879A231A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9EE63F-346F-EB10-072B-0FDB27C7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75C937-A06E-16D2-0169-730B8BAEB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BA3555-D529-46B6-A124-2042D8F9C38C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458028-C6C6-A30E-4E33-8C595B6E3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0300F-1AF5-0320-DC38-0DBA69D32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09E63-BD7B-4288-B5D7-CB190ED0F8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05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69B4D4-7FFB-3045-B5FE-4937709B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43BCE8-A601-CC4D-9FA9-CED32C22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F835D7-A813-B64E-A399-B997057A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A6A94-051E-CE4E-ACC9-3957D2ECCE77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844883-765F-D646-ACA2-918A61ED5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93AC8-1957-AC43-9590-17DD9191A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F766-198D-4E4E-8C7B-0B3F2C1C8B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3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62B182-DEE2-F845-AB98-73DF018B1693}"/>
              </a:ext>
            </a:extLst>
          </p:cNvPr>
          <p:cNvSpPr txBox="1"/>
          <p:nvPr/>
        </p:nvSpPr>
        <p:spPr>
          <a:xfrm>
            <a:off x="592427" y="5499280"/>
            <a:ext cx="68258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FA9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PIETRO MANUEL FERRARO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del Registro Italiano di Dialisi e Trapianto 2023</a:t>
            </a:r>
          </a:p>
        </p:txBody>
      </p:sp>
    </p:spTree>
    <p:extLst>
      <p:ext uri="{BB962C8B-B14F-4D97-AF65-F5344CB8AC3E}">
        <p14:creationId xmlns:p14="http://schemas.microsoft.com/office/powerpoint/2010/main" val="160750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C957E-56F7-391C-8FC6-B6EC0C7F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A00EA05-3657-6E0C-162A-B36D46D90A8E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94262CCA-E0BC-BC1F-C8E0-FBA536C0D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89894"/>
              </p:ext>
            </p:extLst>
          </p:nvPr>
        </p:nvGraphicFramePr>
        <p:xfrm>
          <a:off x="4196440" y="229959"/>
          <a:ext cx="33088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Regione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31772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A9E9133-AD47-861D-3388-BB55B3865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58702"/>
              </p:ext>
            </p:extLst>
          </p:nvPr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in KRT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F3566B-98A9-F6D0-8EDE-580C4B0E5C4E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Abruzzo, Alto Adige, Calabria, Emilia-Romagna, Friuli-Venezia Giulia, Lazio, Liguria, Lombardia, Marche, Molise, Piemonte-Valle D’Aosta, Puglia, Sicilia, Toscana, Trentino, Umbria, Veneto</a:t>
            </a:r>
          </a:p>
        </p:txBody>
      </p:sp>
      <p:graphicFrame>
        <p:nvGraphicFramePr>
          <p:cNvPr id="6" name="Grafico 4">
            <a:extLst>
              <a:ext uri="{FF2B5EF4-FFF2-40B4-BE49-F238E27FC236}">
                <a16:creationId xmlns:a16="http://schemas.microsoft.com/office/drawing/2014/main" id="{518E7FF5-FF93-7987-A2D4-7A7E8AF6C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677077"/>
              </p:ext>
            </p:extLst>
          </p:nvPr>
        </p:nvGraphicFramePr>
        <p:xfrm>
          <a:off x="1245466" y="1578820"/>
          <a:ext cx="9701067" cy="476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45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821E96-C3B3-566B-C190-3D3984AF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B727E89D-8A2C-1FB6-B5AC-2BF1C74BF26C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DCC1F6D6-2864-A3D1-B7C2-35F4402F58CA}"/>
              </a:ext>
            </a:extLst>
          </p:cNvPr>
          <p:cNvGraphicFramePr>
            <a:graphicFrameLocks noGrp="1"/>
          </p:cNvGraphicFramePr>
          <p:nvPr/>
        </p:nvGraphicFramePr>
        <p:xfrm>
          <a:off x="4196440" y="229959"/>
          <a:ext cx="33088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Regione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31772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0FF41F2E-6A36-6C16-6F7F-71A6E715A0E8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in KRT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474B7E-B4AB-24FB-BAF7-E2ECDD2AD9B8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Abruzzo, Alto Adige, Calabria, Emilia-Romagna, Friuli-Venezia Giulia, Lazio, Liguria, Lombardia, Marche, Molise, Piemonte-Valle D’Aosta, Puglia, Sicilia, Toscana, Trentino, Umbria, Veneto</a:t>
            </a:r>
          </a:p>
        </p:txBody>
      </p:sp>
      <p:graphicFrame>
        <p:nvGraphicFramePr>
          <p:cNvPr id="6" name="Grafico 4">
            <a:extLst>
              <a:ext uri="{FF2B5EF4-FFF2-40B4-BE49-F238E27FC236}">
                <a16:creationId xmlns:a16="http://schemas.microsoft.com/office/drawing/2014/main" id="{7E0DC729-C4BB-AD0A-081C-D24AFAEA0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335801"/>
              </p:ext>
            </p:extLst>
          </p:nvPr>
        </p:nvGraphicFramePr>
        <p:xfrm>
          <a:off x="1245466" y="1578819"/>
          <a:ext cx="9701067" cy="226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4">
            <a:extLst>
              <a:ext uri="{FF2B5EF4-FFF2-40B4-BE49-F238E27FC236}">
                <a16:creationId xmlns:a16="http://schemas.microsoft.com/office/drawing/2014/main" id="{4712DB97-E41A-63A0-BB6F-EB8BAF241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770546"/>
              </p:ext>
            </p:extLst>
          </p:nvPr>
        </p:nvGraphicFramePr>
        <p:xfrm>
          <a:off x="1182681" y="3843866"/>
          <a:ext cx="10266905" cy="23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127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613E2-2AF7-CC05-A527-133CA0F6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8282CE42-72F3-9302-1572-6A64A428BDD8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Prevalenza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2F642CA3-1D51-40DB-DBF1-20987BFB4603}"/>
              </a:ext>
            </a:extLst>
          </p:cNvPr>
          <p:cNvGraphicFramePr>
            <a:graphicFrameLocks noGrp="1"/>
          </p:cNvGraphicFramePr>
          <p:nvPr/>
        </p:nvGraphicFramePr>
        <p:xfrm>
          <a:off x="4196440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6A23C784-465A-0119-53E0-DB9BB1D44159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generale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4EB78F-54D5-7BC9-49CD-AA164C8F98C4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Alto Adige, Calabria, Emilia-Romagna, Friuli-Venezia Giulia, Liguria, Lombardia, Marche, Molise, Piemonte-Valle D’Aosta, Puglia, Sicilia, Trentino, Umbria, Veneto (HD, PD, Tx); Basilicata (PD, Tx); Abruzzo, Lazio, Toscana (HD, PD)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7220FB6-BA72-8945-7140-106CDDE1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68" y="1773859"/>
            <a:ext cx="8339664" cy="4315857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A03896B9-AAEF-F37D-94E0-3303BA7F5E66}"/>
              </a:ext>
            </a:extLst>
          </p:cNvPr>
          <p:cNvSpPr txBox="1"/>
          <p:nvPr/>
        </p:nvSpPr>
        <p:spPr>
          <a:xfrm>
            <a:off x="3173109" y="341255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682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C8EF503-40FB-7152-3917-EFA0A7FC0337}"/>
              </a:ext>
            </a:extLst>
          </p:cNvPr>
          <p:cNvSpPr txBox="1"/>
          <p:nvPr/>
        </p:nvSpPr>
        <p:spPr>
          <a:xfrm>
            <a:off x="4697283" y="529390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80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0465860-7BD4-E426-D6FA-D5357584BDBA}"/>
              </a:ext>
            </a:extLst>
          </p:cNvPr>
          <p:cNvSpPr txBox="1"/>
          <p:nvPr/>
        </p:nvSpPr>
        <p:spPr>
          <a:xfrm>
            <a:off x="6097949" y="411895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451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B267A8EA-7536-D7BF-50B7-A9C103B49892}"/>
              </a:ext>
            </a:extLst>
          </p:cNvPr>
          <p:cNvSpPr txBox="1"/>
          <p:nvPr/>
        </p:nvSpPr>
        <p:spPr>
          <a:xfrm>
            <a:off x="7554217" y="313682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762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954B13C0-FAD8-D609-7AC1-D2BA7A4BEB72}"/>
              </a:ext>
            </a:extLst>
          </p:cNvPr>
          <p:cNvSpPr txBox="1"/>
          <p:nvPr/>
        </p:nvSpPr>
        <p:spPr>
          <a:xfrm>
            <a:off x="8917347" y="17078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1,211</a:t>
            </a:r>
          </a:p>
        </p:txBody>
      </p:sp>
    </p:spTree>
    <p:extLst>
      <p:ext uri="{BB962C8B-B14F-4D97-AF65-F5344CB8AC3E}">
        <p14:creationId xmlns:p14="http://schemas.microsoft.com/office/powerpoint/2010/main" val="124769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8660-70F2-CC34-0F94-64D8AAD2D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F2969675-2000-9554-31F7-59F9FAA60EFD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Prevalenza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0E00525A-4515-C4D5-EF93-5CA27B10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2622"/>
              </p:ext>
            </p:extLst>
          </p:nvPr>
        </p:nvGraphicFramePr>
        <p:xfrm>
          <a:off x="4196440" y="229959"/>
          <a:ext cx="33088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59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ABD640E-14B5-4448-3875-C6105498F9B6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generale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73E84C-2059-4079-CD87-274F82FC8D67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Alto Adige, Calabria, Emilia-Romagna, Friuli-Venezia Giulia, Liguria, Lombardia, Marche, Molise, Piemonte-Valle D’Aosta, Puglia, Sicilia, Trentino, Umbria, Veneto (HD, PD, Tx); Basilicata (PD, Tx); Abruzzo, Lazio, Toscana (HD, PD)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A76BD8-2147-F175-FA25-D85BD10F3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633632"/>
              </p:ext>
            </p:extLst>
          </p:nvPr>
        </p:nvGraphicFramePr>
        <p:xfrm>
          <a:off x="1809946" y="1583703"/>
          <a:ext cx="8069343" cy="45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93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69472-C81B-966A-5B94-AD7CCEB03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7F63E7-4D58-CE5D-0C24-9EE449F4A69C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Alto Adige, Calabria, Emilia-Romagna, Friuli-Venezia Giulia, Liguria, Lombardia, Marche, Molise, Piemonte-Valle D’Aosta, Puglia, Sicilia, Trentino, Umbria, Veneto (HD, PD, Tx); Basilicata (PD, Tx); Abruzzo, Lazio, Toscana (HD, PD)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DA319E-04A8-A562-C58C-C7D86D30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54" y="1571363"/>
            <a:ext cx="4020111" cy="46488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B0D5D7-2869-5339-6044-9074CE3F7CAC}"/>
              </a:ext>
            </a:extLst>
          </p:cNvPr>
          <p:cNvSpPr txBox="1"/>
          <p:nvPr/>
        </p:nvSpPr>
        <p:spPr>
          <a:xfrm>
            <a:off x="372533" y="304140"/>
            <a:ext cx="640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Stima popolazione in trattamento sostitutivo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DADD42A-6B74-3F8E-B1FF-B11014470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06639"/>
              </p:ext>
            </p:extLst>
          </p:nvPr>
        </p:nvGraphicFramePr>
        <p:xfrm>
          <a:off x="5414213" y="2514600"/>
          <a:ext cx="65870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767">
                  <a:extLst>
                    <a:ext uri="{9D8B030D-6E8A-4147-A177-3AD203B41FA5}">
                      <a16:colId xmlns:a16="http://schemas.microsoft.com/office/drawing/2014/main" val="3168138018"/>
                    </a:ext>
                  </a:extLst>
                </a:gridCol>
                <a:gridCol w="1646767">
                  <a:extLst>
                    <a:ext uri="{9D8B030D-6E8A-4147-A177-3AD203B41FA5}">
                      <a16:colId xmlns:a16="http://schemas.microsoft.com/office/drawing/2014/main" val="1494379777"/>
                    </a:ext>
                  </a:extLst>
                </a:gridCol>
                <a:gridCol w="1646767">
                  <a:extLst>
                    <a:ext uri="{9D8B030D-6E8A-4147-A177-3AD203B41FA5}">
                      <a16:colId xmlns:a16="http://schemas.microsoft.com/office/drawing/2014/main" val="683757022"/>
                    </a:ext>
                  </a:extLst>
                </a:gridCol>
                <a:gridCol w="1646767">
                  <a:extLst>
                    <a:ext uri="{9D8B030D-6E8A-4147-A177-3AD203B41FA5}">
                      <a16:colId xmlns:a16="http://schemas.microsoft.com/office/drawing/2014/main" val="3349193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Var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3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40,349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40,236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ym typeface="Wingdings" panose="05000000000000000000" pitchFamily="2" charset="2"/>
                        </a:rPr>
                        <a:t> </a:t>
                      </a:r>
                      <a:r>
                        <a:rPr lang="it-IT" sz="2400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1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4,720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0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25,012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26,608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ym typeface="Wingdings" panose="05000000000000000000" pitchFamily="2" charset="2"/>
                        </a:rPr>
                        <a:t> 6.4%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038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7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930BC-7632-EBB6-289C-75195186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BC08B9B7-8783-1884-6FE8-C7587F19F78B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Prevalenza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5F972CF8-FB98-EC8E-4E92-67791B1FA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4818"/>
              </p:ext>
            </p:extLst>
          </p:nvPr>
        </p:nvGraphicFramePr>
        <p:xfrm>
          <a:off x="4196440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Regione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597474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81907184-AC3F-4702-5F79-29FF766B6388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generale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4EAF58-416F-9E16-A88E-BF9DCCD5948A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Alto Adige, Calabria, Emilia-Romagna, Friuli-Venezia Giulia, Liguria, Lombardia, Marche, Molise, Piemonte-Valle D’Aosta, Puglia, Sicilia, Trentino, Umbria, Veneto (HD, PD, Tx); Basilicata (PD, Tx); Abruzzo, Lazio, Toscana (HD, PD)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B28DA6-DC05-E2DA-A924-36EA2381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77" y="1575896"/>
            <a:ext cx="8768646" cy="45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8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2185E-109C-F309-3A36-E4CECDE7A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CEC110F-93E4-8915-8771-CF3FB6A4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21699"/>
              </p:ext>
            </p:extLst>
          </p:nvPr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Prevalenza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DAA32F8-4E2E-6727-3B8F-5C8711B57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2412"/>
              </p:ext>
            </p:extLst>
          </p:nvPr>
        </p:nvGraphicFramePr>
        <p:xfrm>
          <a:off x="4196440" y="229959"/>
          <a:ext cx="33088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Regione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31772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9F249C0-A285-3365-6AF2-BDB5AE9F6C4A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in KRT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4C5F7E31-03F9-7281-5FC8-C6811D45280D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Alto Adige, Calabria, Emilia-Romagna, Friuli-Venezia Giulia, Liguria, Lombardia, Marche, Molise, Piemonte-Valle D’Aosta, Puglia, Sicilia, Trentino, Umbria, Veneto (HD, PD, </a:t>
            </a:r>
            <a:r>
              <a:rPr lang="it-IT" sz="1200" i="1" dirty="0" err="1"/>
              <a:t>Tx</a:t>
            </a:r>
            <a:r>
              <a:rPr lang="it-IT" sz="1200" i="1" dirty="0"/>
              <a:t>)</a:t>
            </a:r>
          </a:p>
        </p:txBody>
      </p:sp>
      <p:graphicFrame>
        <p:nvGraphicFramePr>
          <p:cNvPr id="8" name="Grafico 4">
            <a:extLst>
              <a:ext uri="{FF2B5EF4-FFF2-40B4-BE49-F238E27FC236}">
                <a16:creationId xmlns:a16="http://schemas.microsoft.com/office/drawing/2014/main" id="{98FDA847-DDEE-8167-E4BF-66DBCB5CE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331125"/>
              </p:ext>
            </p:extLst>
          </p:nvPr>
        </p:nvGraphicFramePr>
        <p:xfrm>
          <a:off x="1245466" y="1578820"/>
          <a:ext cx="9701067" cy="476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3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71DD-96C7-55BF-C3EC-19A709FD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4E8B081E-E0FB-EAA7-9920-0A65F3C54EE2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Mortalità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5E84D4CF-549B-8597-5B09-197940A3232F}"/>
              </a:ext>
            </a:extLst>
          </p:cNvPr>
          <p:cNvGraphicFramePr>
            <a:graphicFrameLocks noGrp="1"/>
          </p:cNvGraphicFramePr>
          <p:nvPr/>
        </p:nvGraphicFramePr>
        <p:xfrm>
          <a:off x="4196440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597474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BCED43C-F718-42F8-EE18-374251FBAA77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in KRT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1013FA-0157-1D50-275F-2617E9A5F2BA}"/>
              </a:ext>
            </a:extLst>
          </p:cNvPr>
          <p:cNvSpPr txBox="1"/>
          <p:nvPr/>
        </p:nvSpPr>
        <p:spPr>
          <a:xfrm>
            <a:off x="0" y="6582609"/>
            <a:ext cx="1219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Calabria, Emilia-Romagna, Liguria, Lombardia, Marche, Molise, Piemonte-Valle D’Aosta, Puglia, Sicilia, Umbria, Veneto (HD, PD, Tx); Basilicata (Tx); Abruzzo (PD)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9B6A217-D0B7-8930-715E-BACE8A0B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06" y="1877554"/>
            <a:ext cx="8466988" cy="4381749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8942E652-E461-8CC2-96AC-19E68907FE15}"/>
              </a:ext>
            </a:extLst>
          </p:cNvPr>
          <p:cNvSpPr txBox="1"/>
          <p:nvPr/>
        </p:nvSpPr>
        <p:spPr>
          <a:xfrm>
            <a:off x="2963797" y="18186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16.4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038BAEB-7A9B-CC81-0356-2F5B03B076D0}"/>
              </a:ext>
            </a:extLst>
          </p:cNvPr>
          <p:cNvSpPr txBox="1"/>
          <p:nvPr/>
        </p:nvSpPr>
        <p:spPr>
          <a:xfrm>
            <a:off x="4530130" y="29108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11.4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22E8D5E-712F-68BD-A2A0-A683C39257B8}"/>
              </a:ext>
            </a:extLst>
          </p:cNvPr>
          <p:cNvSpPr txBox="1"/>
          <p:nvPr/>
        </p:nvSpPr>
        <p:spPr>
          <a:xfrm>
            <a:off x="6096000" y="53662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2.7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D4AC7B3-6229-7E50-4A11-33F294EB7342}"/>
              </a:ext>
            </a:extLst>
          </p:cNvPr>
          <p:cNvSpPr txBox="1"/>
          <p:nvPr/>
        </p:nvSpPr>
        <p:spPr>
          <a:xfrm>
            <a:off x="7511794" y="198147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15.9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FEE9A3CF-5099-FFCE-0FCA-7F508259A366}"/>
              </a:ext>
            </a:extLst>
          </p:cNvPr>
          <p:cNvSpPr txBox="1"/>
          <p:nvPr/>
        </p:nvSpPr>
        <p:spPr>
          <a:xfrm>
            <a:off x="9032740" y="32410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11.0</a:t>
            </a:r>
          </a:p>
        </p:txBody>
      </p:sp>
    </p:spTree>
    <p:extLst>
      <p:ext uri="{BB962C8B-B14F-4D97-AF65-F5344CB8AC3E}">
        <p14:creationId xmlns:p14="http://schemas.microsoft.com/office/powerpoint/2010/main" val="392568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3">
            <a:extLst>
              <a:ext uri="{FF2B5EF4-FFF2-40B4-BE49-F238E27FC236}">
                <a16:creationId xmlns:a16="http://schemas.microsoft.com/office/drawing/2014/main" id="{E5C97569-0A8D-C269-2298-BB4E5FCD7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28577"/>
              </p:ext>
            </p:extLst>
          </p:nvPr>
        </p:nvGraphicFramePr>
        <p:xfrm>
          <a:off x="484094" y="2955240"/>
          <a:ext cx="11223812" cy="94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2507">
                  <a:extLst>
                    <a:ext uri="{9D8B030D-6E8A-4147-A177-3AD203B41FA5}">
                      <a16:colId xmlns:a16="http://schemas.microsoft.com/office/drawing/2014/main" val="1484367142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1752851432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1522822609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315063738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3859975905"/>
                    </a:ext>
                  </a:extLst>
                </a:gridCol>
                <a:gridCol w="1756261">
                  <a:extLst>
                    <a:ext uri="{9D8B030D-6E8A-4147-A177-3AD203B41FA5}">
                      <a16:colId xmlns:a16="http://schemas.microsoft.com/office/drawing/2014/main" val="143908648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Regione</a:t>
                      </a:r>
                    </a:p>
                  </a:txBody>
                  <a:tcPr marT="36000" marB="3600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Terapia</a:t>
                      </a: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3194313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sz="2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PD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Aptos" panose="020B0004020202020204" pitchFamily="34" charset="0"/>
                        </a:rPr>
                        <a:t>Tx</a:t>
                      </a:r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HD+PD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Aptos" panose="020B0004020202020204" pitchFamily="34" charset="0"/>
                        </a:rPr>
                        <a:t>HD+PD+Tx</a:t>
                      </a:r>
                      <a:endParaRPr lang="it-IT" sz="1600" b="1" dirty="0">
                        <a:latin typeface="Aptos" panose="020B000402020202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2469070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ITALIA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17.3 (16.8, 17.7)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12.2 (11.1, 13.4)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3.9 (3.5, 4.2)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16.7 (16.3, 17.2)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ptos" panose="020B0004020202020204" pitchFamily="34" charset="0"/>
                        </a:rPr>
                        <a:t>18.0 (17.6, 18.5)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684163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CFF01E-B512-4CE5-DF35-2696AC9F4EBB}"/>
              </a:ext>
            </a:extLst>
          </p:cNvPr>
          <p:cNvSpPr txBox="1"/>
          <p:nvPr/>
        </p:nvSpPr>
        <p:spPr>
          <a:xfrm>
            <a:off x="6375400" y="258590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93803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689E5E-0512-46CA-8330-F4881D4C9266}"/>
              </a:ext>
            </a:extLst>
          </p:cNvPr>
          <p:cNvSpPr txBox="1"/>
          <p:nvPr/>
        </p:nvSpPr>
        <p:spPr>
          <a:xfrm>
            <a:off x="372533" y="304140"/>
            <a:ext cx="597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Prevalenza HD e PD in base alla fonte dati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4FCFDC-FBB7-C148-416D-0F064F5E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49" y="1443921"/>
            <a:ext cx="8928901" cy="46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7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D84E15-8596-0FBA-4DA8-BB077128308F}"/>
              </a:ext>
            </a:extLst>
          </p:cNvPr>
          <p:cNvSpPr txBox="1"/>
          <p:nvPr/>
        </p:nvSpPr>
        <p:spPr>
          <a:xfrm>
            <a:off x="486561" y="318782"/>
            <a:ext cx="719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RIDT: Copertura popolazione italiana – 2023</a:t>
            </a:r>
          </a:p>
        </p:txBody>
      </p:sp>
      <p:pic>
        <p:nvPicPr>
          <p:cNvPr id="3" name="Picture 2" descr="A map of italy with different colored areas&#10;&#10;AI-generated content may be incorrect.">
            <a:extLst>
              <a:ext uri="{FF2B5EF4-FFF2-40B4-BE49-F238E27FC236}">
                <a16:creationId xmlns:a16="http://schemas.microsoft.com/office/drawing/2014/main" id="{A33C128A-6D3B-632E-D1D6-9BC9469E1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/>
          <a:stretch>
            <a:fillRect/>
          </a:stretch>
        </p:blipFill>
        <p:spPr>
          <a:xfrm>
            <a:off x="-204150" y="1352505"/>
            <a:ext cx="4682599" cy="50459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EE6FF1-C94F-C12C-5820-38348BC6AC6D}"/>
              </a:ext>
            </a:extLst>
          </p:cNvPr>
          <p:cNvGrpSpPr/>
          <p:nvPr/>
        </p:nvGrpSpPr>
        <p:grpSpPr>
          <a:xfrm>
            <a:off x="3551106" y="1907738"/>
            <a:ext cx="5089787" cy="3401044"/>
            <a:chOff x="5968532" y="1743278"/>
            <a:chExt cx="6223468" cy="3937187"/>
          </a:xfrm>
        </p:grpSpPr>
        <p:graphicFrame>
          <p:nvGraphicFramePr>
            <p:cNvPr id="9" name="Grafico 1">
              <a:extLst>
                <a:ext uri="{FF2B5EF4-FFF2-40B4-BE49-F238E27FC236}">
                  <a16:creationId xmlns:a16="http://schemas.microsoft.com/office/drawing/2014/main" id="{36C1FDFB-3F0D-420D-88AB-8E942ADB432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83149803"/>
                </p:ext>
              </p:extLst>
            </p:nvPr>
          </p:nvGraphicFramePr>
          <p:xfrm>
            <a:off x="5968532" y="1743278"/>
            <a:ext cx="6223468" cy="3937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CasellaDiTesto 2">
              <a:extLst>
                <a:ext uri="{FF2B5EF4-FFF2-40B4-BE49-F238E27FC236}">
                  <a16:creationId xmlns:a16="http://schemas.microsoft.com/office/drawing/2014/main" id="{0C5C144A-F6F8-4F10-812D-78FA1111FCF0}"/>
                </a:ext>
              </a:extLst>
            </p:cNvPr>
            <p:cNvSpPr txBox="1"/>
            <p:nvPr/>
          </p:nvSpPr>
          <p:spPr>
            <a:xfrm>
              <a:off x="8565628" y="3194006"/>
              <a:ext cx="1153586" cy="6946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360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88%</a:t>
              </a: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F8BB097-4646-6E8A-24F1-ED94E648B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151214"/>
              </p:ext>
            </p:extLst>
          </p:nvPr>
        </p:nvGraphicFramePr>
        <p:xfrm>
          <a:off x="8027862" y="1625907"/>
          <a:ext cx="4072040" cy="424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757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A2D9A8-43FD-FE1C-C1E7-D5A067BB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26" y="0"/>
            <a:ext cx="478923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8A294D4-69F3-6AB1-6E6D-1A751703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274" y="4673445"/>
            <a:ext cx="1650036" cy="21845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58445BC-87C1-69F4-A8E4-0787531D4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07" y="74423"/>
            <a:ext cx="991258" cy="7366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89C1298-BC60-E10B-8CB3-DAF21BF33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43" y="3424195"/>
            <a:ext cx="6100543" cy="34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1AB33-7268-1CCD-AC46-8006BF23E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2BA5C8-5D36-8851-03E4-26524DCB9460}"/>
              </a:ext>
            </a:extLst>
          </p:cNvPr>
          <p:cNvSpPr txBox="1"/>
          <p:nvPr/>
        </p:nvSpPr>
        <p:spPr>
          <a:xfrm>
            <a:off x="486561" y="318782"/>
            <a:ext cx="6614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RIDT: Variazione copertura 2022 vs 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070B29-8D57-FD13-E6D4-48576437D260}"/>
              </a:ext>
            </a:extLst>
          </p:cNvPr>
          <p:cNvGrpSpPr/>
          <p:nvPr/>
        </p:nvGrpSpPr>
        <p:grpSpPr>
          <a:xfrm>
            <a:off x="2402493" y="1067131"/>
            <a:ext cx="7387014" cy="5619614"/>
            <a:chOff x="2402493" y="1067131"/>
            <a:chExt cx="7387014" cy="5619614"/>
          </a:xfrm>
        </p:grpSpPr>
        <p:pic>
          <p:nvPicPr>
            <p:cNvPr id="6" name="Picture 5" descr="A graph of different types of data&#10;&#10;AI-generated content may be incorrect.">
              <a:extLst>
                <a:ext uri="{FF2B5EF4-FFF2-40B4-BE49-F238E27FC236}">
                  <a16:creationId xmlns:a16="http://schemas.microsoft.com/office/drawing/2014/main" id="{EE1F3DA5-3D87-1A1A-AD95-C84D85AB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0"/>
            <a:stretch>
              <a:fillRect/>
            </a:stretch>
          </p:blipFill>
          <p:spPr>
            <a:xfrm>
              <a:off x="2402493" y="1067131"/>
              <a:ext cx="7387014" cy="4979861"/>
            </a:xfrm>
            <a:prstGeom prst="rect">
              <a:avLst/>
            </a:prstGeom>
          </p:spPr>
        </p:pic>
        <p:sp>
          <p:nvSpPr>
            <p:cNvPr id="7" name="CasellaDiTesto 4">
              <a:extLst>
                <a:ext uri="{FF2B5EF4-FFF2-40B4-BE49-F238E27FC236}">
                  <a16:creationId xmlns:a16="http://schemas.microsoft.com/office/drawing/2014/main" id="{AA0FF612-F84C-8622-219D-24741AFA0477}"/>
                </a:ext>
              </a:extLst>
            </p:cNvPr>
            <p:cNvSpPr txBox="1"/>
            <p:nvPr/>
          </p:nvSpPr>
          <p:spPr>
            <a:xfrm>
              <a:off x="3456669" y="6040414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/>
                <a:t>2022</a:t>
              </a:r>
            </a:p>
            <a:p>
              <a:pPr algn="ctr"/>
              <a:r>
                <a:rPr lang="it-IT" b="1" dirty="0"/>
                <a:t>(77%)</a:t>
              </a:r>
            </a:p>
          </p:txBody>
        </p:sp>
        <p:sp>
          <p:nvSpPr>
            <p:cNvPr id="8" name="CasellaDiTesto 8">
              <a:extLst>
                <a:ext uri="{FF2B5EF4-FFF2-40B4-BE49-F238E27FC236}">
                  <a16:creationId xmlns:a16="http://schemas.microsoft.com/office/drawing/2014/main" id="{D4C03014-B900-D317-4B2F-9364E1682BAD}"/>
                </a:ext>
              </a:extLst>
            </p:cNvPr>
            <p:cNvSpPr txBox="1"/>
            <p:nvPr/>
          </p:nvSpPr>
          <p:spPr>
            <a:xfrm>
              <a:off x="7978395" y="6040414"/>
              <a:ext cx="760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/>
                <a:t>2023</a:t>
              </a:r>
            </a:p>
            <a:p>
              <a:pPr algn="ctr"/>
              <a:r>
                <a:rPr lang="it-IT" b="1" dirty="0"/>
                <a:t>(88%)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91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E319-33F5-768C-6F4D-1A3C8B364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009823-C2CF-3539-9998-205F1769DA6E}"/>
              </a:ext>
            </a:extLst>
          </p:cNvPr>
          <p:cNvSpPr txBox="1"/>
          <p:nvPr/>
        </p:nvSpPr>
        <p:spPr>
          <a:xfrm>
            <a:off x="486561" y="318782"/>
            <a:ext cx="6421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RIDT: Completezza informazioni – 2023</a:t>
            </a:r>
          </a:p>
        </p:txBody>
      </p:sp>
      <p:graphicFrame>
        <p:nvGraphicFramePr>
          <p:cNvPr id="3" name="Grafico 1">
            <a:extLst>
              <a:ext uri="{FF2B5EF4-FFF2-40B4-BE49-F238E27FC236}">
                <a16:creationId xmlns:a16="http://schemas.microsoft.com/office/drawing/2014/main" id="{ED82402C-8138-89D1-E9D2-4CF92239F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03361"/>
              </p:ext>
            </p:extLst>
          </p:nvPr>
        </p:nvGraphicFramePr>
        <p:xfrm>
          <a:off x="2717983" y="1578821"/>
          <a:ext cx="6756034" cy="410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05E191-C94E-BD81-03BE-40259F6F9047}"/>
              </a:ext>
            </a:extLst>
          </p:cNvPr>
          <p:cNvSpPr txBox="1"/>
          <p:nvPr/>
        </p:nvSpPr>
        <p:spPr>
          <a:xfrm>
            <a:off x="434176" y="6315281"/>
            <a:ext cx="5562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Denominatore: Popolazione coperta da Registro (51,809,519)</a:t>
            </a:r>
          </a:p>
        </p:txBody>
      </p:sp>
    </p:spTree>
    <p:extLst>
      <p:ext uri="{BB962C8B-B14F-4D97-AF65-F5344CB8AC3E}">
        <p14:creationId xmlns:p14="http://schemas.microsoft.com/office/powerpoint/2010/main" val="68445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8141C-037F-3E5D-07AB-762DAAE8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1B72D8-60B7-E84D-34C8-4C938808E403}"/>
              </a:ext>
            </a:extLst>
          </p:cNvPr>
          <p:cNvSpPr txBox="1"/>
          <p:nvPr/>
        </p:nvSpPr>
        <p:spPr>
          <a:xfrm>
            <a:off x="486561" y="318782"/>
            <a:ext cx="760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RIDT: Contributo a Registro ERA – 2022 vs 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1AE4AD-B7B9-7CFE-E603-EDB8D54E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3" y="1047696"/>
            <a:ext cx="5109459" cy="416186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D5F25E-233F-90EC-DA89-2A46237DD543}"/>
              </a:ext>
            </a:extLst>
          </p:cNvPr>
          <p:cNvSpPr txBox="1"/>
          <p:nvPr/>
        </p:nvSpPr>
        <p:spPr>
          <a:xfrm>
            <a:off x="3164195" y="5584775"/>
            <a:ext cx="5427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/>
              <a:t>+ 67%</a:t>
            </a:r>
          </a:p>
          <a:p>
            <a:pPr algn="ctr"/>
            <a:r>
              <a:rPr lang="it-IT" sz="3600" b="1" dirty="0"/>
              <a:t>Atteso ulteriore aumento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FCF6C3-12C6-41FF-F0E8-DFB8EE8CEEF1}"/>
              </a:ext>
            </a:extLst>
          </p:cNvPr>
          <p:cNvSpPr txBox="1"/>
          <p:nvPr/>
        </p:nvSpPr>
        <p:spPr>
          <a:xfrm>
            <a:off x="2337043" y="5163973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28.4 M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87181E0-5987-9970-6A8C-CF6069B95DC3}"/>
              </a:ext>
            </a:extLst>
          </p:cNvPr>
          <p:cNvGrpSpPr/>
          <p:nvPr/>
        </p:nvGrpSpPr>
        <p:grpSpPr>
          <a:xfrm>
            <a:off x="6096000" y="1047696"/>
            <a:ext cx="5109458" cy="4762607"/>
            <a:chOff x="6096000" y="1047696"/>
            <a:chExt cx="5109458" cy="4762607"/>
          </a:xfrm>
        </p:grpSpPr>
        <p:graphicFrame>
          <p:nvGraphicFramePr>
            <p:cNvPr id="5" name="Oggetto 4">
              <a:extLst>
                <a:ext uri="{FF2B5EF4-FFF2-40B4-BE49-F238E27FC236}">
                  <a16:creationId xmlns:a16="http://schemas.microsoft.com/office/drawing/2014/main" id="{1A090E69-A54F-DA0D-6235-7F02EEAB7F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5281913"/>
                </p:ext>
              </p:extLst>
            </p:nvPr>
          </p:nvGraphicFramePr>
          <p:xfrm>
            <a:off x="6096000" y="1047696"/>
            <a:ext cx="5109458" cy="4168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3" imgW="9619807" imgH="7848345" progId="Acrobat.Document.DC">
                    <p:embed/>
                  </p:oleObj>
                </mc:Choice>
                <mc:Fallback>
                  <p:oleObj name="Acrobat Document" r:id="rId3" imgW="9619807" imgH="7848345" progId="Acrobat.Document.DC">
                    <p:embed/>
                    <p:pic>
                      <p:nvPicPr>
                        <p:cNvPr id="5" name="Oggetto 4">
                          <a:extLst>
                            <a:ext uri="{FF2B5EF4-FFF2-40B4-BE49-F238E27FC236}">
                              <a16:creationId xmlns:a16="http://schemas.microsoft.com/office/drawing/2014/main" id="{1A090E69-A54F-DA0D-6235-7F02EEAB7F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96000" y="1047696"/>
                          <a:ext cx="5109458" cy="4168917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4920A933-9B3D-7D64-7A78-02596B4E4FDE}"/>
                </a:ext>
              </a:extLst>
            </p:cNvPr>
            <p:cNvSpPr txBox="1"/>
            <p:nvPr/>
          </p:nvSpPr>
          <p:spPr>
            <a:xfrm>
              <a:off x="7882731" y="5163972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b="1" dirty="0"/>
                <a:t>47.3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6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EBE651-EF54-C1FD-F90F-6C93220CE7BF}"/>
              </a:ext>
            </a:extLst>
          </p:cNvPr>
          <p:cNvSpPr txBox="1"/>
          <p:nvPr/>
        </p:nvSpPr>
        <p:spPr>
          <a:xfrm>
            <a:off x="486561" y="318782"/>
            <a:ext cx="503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RIDT: Misure epidemiologiche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AE77E53-35C1-D1D6-00D8-39E7C87D2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42159"/>
              </p:ext>
            </p:extLst>
          </p:nvPr>
        </p:nvGraphicFramePr>
        <p:xfrm>
          <a:off x="486561" y="1568568"/>
          <a:ext cx="33088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Prevalenza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8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Mortalità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36924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B1D904E-FE1B-6F5F-A1E8-11139E062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38592"/>
              </p:ext>
            </p:extLst>
          </p:nvPr>
        </p:nvGraphicFramePr>
        <p:xfrm>
          <a:off x="4196440" y="1568568"/>
          <a:ext cx="330880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Regione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8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3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Sesso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7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Gruppi di età 5y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25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3404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F0234ED-9EAB-CA0B-38E7-E108FB8AA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97191"/>
              </p:ext>
            </p:extLst>
          </p:nvPr>
        </p:nvGraphicFramePr>
        <p:xfrm>
          <a:off x="7906319" y="1568568"/>
          <a:ext cx="33088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generale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Popolazione in KRT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8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6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EC8E2-853E-DEDE-883A-F3353538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FF43081-1B4D-50C2-D702-BDCE1A345117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5A6A106-04ED-80A4-D303-772958CA5194}"/>
              </a:ext>
            </a:extLst>
          </p:cNvPr>
          <p:cNvGraphicFramePr>
            <a:graphicFrameLocks noGrp="1"/>
          </p:cNvGraphicFramePr>
          <p:nvPr/>
        </p:nvGraphicFramePr>
        <p:xfrm>
          <a:off x="4196440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645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310F51A-253F-0747-1F9A-C3B1D1FF6E9C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generale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C05BA8-8F99-0093-271F-5F237F2835B1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Abruzzo, Alto Adige, Emilia-Romagna, Friuli-Venezia Giulia, Liguria, Lombardia, Marche, Molise, Piemonte-Valle D’Aosta, Puglia, Sicilia, Toscana, Trentino, Umbria, Veneto (HD, PD, Tx); Basilicata (HD, Tx); Calabria, Lazio (HD, PD)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D8C1CEE-0A8F-0C94-9492-B0B39471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14" y="1660737"/>
            <a:ext cx="8467172" cy="4381844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BB7BF81-CAFF-CEAB-239E-AA16DDF060CE}"/>
              </a:ext>
            </a:extLst>
          </p:cNvPr>
          <p:cNvSpPr txBox="1"/>
          <p:nvPr/>
        </p:nvSpPr>
        <p:spPr>
          <a:xfrm>
            <a:off x="3277937" y="217982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146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DD2D15E-C567-78E2-B6E0-8804939676C4}"/>
              </a:ext>
            </a:extLst>
          </p:cNvPr>
          <p:cNvSpPr txBox="1"/>
          <p:nvPr/>
        </p:nvSpPr>
        <p:spPr>
          <a:xfrm>
            <a:off x="5209765" y="476766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26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F7B1D63-AB06-56E3-D650-18BDDEF15CC3}"/>
              </a:ext>
            </a:extLst>
          </p:cNvPr>
          <p:cNvSpPr txBox="1"/>
          <p:nvPr/>
        </p:nvSpPr>
        <p:spPr>
          <a:xfrm>
            <a:off x="7115279" y="521962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D6B9EFF0-8781-F45B-248A-1FA445B43A9B}"/>
              </a:ext>
            </a:extLst>
          </p:cNvPr>
          <p:cNvSpPr txBox="1"/>
          <p:nvPr/>
        </p:nvSpPr>
        <p:spPr>
          <a:xfrm>
            <a:off x="8827817" y="161022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172</a:t>
            </a:r>
          </a:p>
        </p:txBody>
      </p:sp>
    </p:spTree>
    <p:extLst>
      <p:ext uri="{BB962C8B-B14F-4D97-AF65-F5344CB8AC3E}">
        <p14:creationId xmlns:p14="http://schemas.microsoft.com/office/powerpoint/2010/main" val="233781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7ACEA-107F-6818-4F68-12C916413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F5322C0-4BEC-3171-B6C2-675FAEBE858E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459D06C-B561-FB90-03AA-FC889DCBE81D}"/>
              </a:ext>
            </a:extLst>
          </p:cNvPr>
          <p:cNvGraphicFramePr>
            <a:graphicFrameLocks noGrp="1"/>
          </p:cNvGraphicFramePr>
          <p:nvPr/>
        </p:nvGraphicFramePr>
        <p:xfrm>
          <a:off x="4196440" y="229959"/>
          <a:ext cx="33088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16454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1E873FC-2CFC-A048-9056-637176E52F4F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generale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6C2C0E-FEBD-EC94-9580-93E6F9058388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Abruzzo, Alto Adige, Emilia-Romagna, Friuli-Venezia Giulia, Liguria, Lombardia, Marche, Molise, Piemonte-Valle D’Aosta, Puglia, Sicilia, Toscana, Trentino, Umbria, Veneto (HD, PD, Tx); Basilicata (HD, Tx); Calabria, Lazio (HD, PD)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90E285-6F42-4385-C098-8ED7B1A40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733552"/>
              </p:ext>
            </p:extLst>
          </p:nvPr>
        </p:nvGraphicFramePr>
        <p:xfrm>
          <a:off x="1791093" y="1613751"/>
          <a:ext cx="8257880" cy="441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40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36866B72-8263-082C-9A22-40CC402FD47A}"/>
              </a:ext>
            </a:extLst>
          </p:cNvPr>
          <p:cNvGraphicFramePr>
            <a:graphicFrameLocks noGrp="1"/>
          </p:cNvGraphicFramePr>
          <p:nvPr/>
        </p:nvGraphicFramePr>
        <p:xfrm>
          <a:off x="486561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Misura epidemiologica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E7CDA0C-2B79-680B-AAAA-08165D56D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32467"/>
              </p:ext>
            </p:extLst>
          </p:nvPr>
        </p:nvGraphicFramePr>
        <p:xfrm>
          <a:off x="4196440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346537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Attributo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Regione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8B6AD89E-EC12-F6B8-E37D-5E508DD9EEF6}"/>
              </a:ext>
            </a:extLst>
          </p:cNvPr>
          <p:cNvGraphicFramePr>
            <a:graphicFrameLocks noGrp="1"/>
          </p:cNvGraphicFramePr>
          <p:nvPr/>
        </p:nvGraphicFramePr>
        <p:xfrm>
          <a:off x="7906319" y="229959"/>
          <a:ext cx="3308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835993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Denominatore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6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Popolazione generale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662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FA85A5-640D-F76C-39F4-60AD7383A25C}"/>
              </a:ext>
            </a:extLst>
          </p:cNvPr>
          <p:cNvSpPr txBox="1"/>
          <p:nvPr/>
        </p:nvSpPr>
        <p:spPr>
          <a:xfrm>
            <a:off x="0" y="639633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Regioni incluse: Abruzzo, Alto Adige, Emilia-Romagna, Friuli-Venezia Giulia, Liguria, Lombardia, Marche, Molise, Piemonte-Valle D’Aosta, Puglia, Sicilia, Toscana, Trentino, Umbria, Veneto (HD, PD, Tx); Basilicata (HD, Tx); Calabria, Lazio (HD, PD)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54D97A-6A48-A449-5240-0E49703E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76" y="1547616"/>
            <a:ext cx="8321447" cy="4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33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933</Words>
  <Application>Microsoft Office PowerPoint</Application>
  <PresentationFormat>Widescreen</PresentationFormat>
  <Paragraphs>180</Paragraphs>
  <Slides>20</Slides>
  <Notes>6</Notes>
  <HiddenSlides>3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ADLaM Display</vt:lpstr>
      <vt:lpstr>Aptos</vt:lpstr>
      <vt:lpstr>Aptos Display</vt:lpstr>
      <vt:lpstr>Arial</vt:lpstr>
      <vt:lpstr>Calibri</vt:lpstr>
      <vt:lpstr>Calibri Light</vt:lpstr>
      <vt:lpstr>Wingdings</vt:lpstr>
      <vt:lpstr>Tema di Office</vt:lpstr>
      <vt:lpstr>1_Tema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Pietro Manuel Ferraro</dc:creator>
  <cp:lastModifiedBy>Pietro Manuel Ferraro</cp:lastModifiedBy>
  <cp:revision>1</cp:revision>
  <dcterms:created xsi:type="dcterms:W3CDTF">2025-08-23T08:42:10Z</dcterms:created>
  <dcterms:modified xsi:type="dcterms:W3CDTF">2025-10-24T05:57:34Z</dcterms:modified>
</cp:coreProperties>
</file>