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1" r:id="rId4"/>
    <p:sldId id="259" r:id="rId5"/>
    <p:sldId id="260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62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FFC000"/>
    <a:srgbClr val="D9D9D9"/>
    <a:srgbClr val="00B050"/>
    <a:srgbClr val="EB212E"/>
    <a:srgbClr val="24576D"/>
    <a:srgbClr val="EA1776"/>
    <a:srgbClr val="F48130"/>
    <a:srgbClr val="004C86"/>
    <a:srgbClr val="EC4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0" autoAdjust="0"/>
    <p:restoredTop sz="89633" autoAdjust="0"/>
  </p:normalViewPr>
  <p:slideViewPr>
    <p:cSldViewPr snapToGrid="0">
      <p:cViewPr varScale="1">
        <p:scale>
          <a:sx n="107" d="100"/>
          <a:sy n="107" d="100"/>
        </p:scale>
        <p:origin x="5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tro Manuel Ferraro" userId="9618eaf8-c7e4-417d-b34f-63072980483e" providerId="ADAL" clId="{A4151E1F-4F9B-4EEA-B010-39A0FCAF0185}"/>
    <pc:docChg chg="undo redo custSel addSld delSld modSld sldOrd">
      <pc:chgData name="Pietro Manuel Ferraro" userId="9618eaf8-c7e4-417d-b34f-63072980483e" providerId="ADAL" clId="{A4151E1F-4F9B-4EEA-B010-39A0FCAF0185}" dt="2024-10-18T05:27:27.246" v="2961"/>
      <pc:docMkLst>
        <pc:docMk/>
      </pc:docMkLst>
      <pc:sldChg chg="modSp mod">
        <pc:chgData name="Pietro Manuel Ferraro" userId="9618eaf8-c7e4-417d-b34f-63072980483e" providerId="ADAL" clId="{A4151E1F-4F9B-4EEA-B010-39A0FCAF0185}" dt="2024-10-17T20:36:15.879" v="2587" actId="20577"/>
        <pc:sldMkLst>
          <pc:docMk/>
          <pc:sldMk cId="3505096388" sldId="256"/>
        </pc:sldMkLst>
        <pc:spChg chg="mod">
          <ac:chgData name="Pietro Manuel Ferraro" userId="9618eaf8-c7e4-417d-b34f-63072980483e" providerId="ADAL" clId="{A4151E1F-4F9B-4EEA-B010-39A0FCAF0185}" dt="2024-10-17T20:36:15.879" v="2587" actId="20577"/>
          <ac:spMkLst>
            <pc:docMk/>
            <pc:sldMk cId="3505096388" sldId="256"/>
            <ac:spMk id="4" creationId="{BBF0484E-E139-7E4C-BA93-A1D1FB0AA8DF}"/>
          </ac:spMkLst>
        </pc:spChg>
      </pc:sldChg>
      <pc:sldChg chg="addSp delSp modSp mod modNotesTx">
        <pc:chgData name="Pietro Manuel Ferraro" userId="9618eaf8-c7e4-417d-b34f-63072980483e" providerId="ADAL" clId="{A4151E1F-4F9B-4EEA-B010-39A0FCAF0185}" dt="2024-10-13T20:22:20.083" v="1030" actId="20577"/>
        <pc:sldMkLst>
          <pc:docMk/>
          <pc:sldMk cId="410898765" sldId="258"/>
        </pc:sldMkLst>
        <pc:spChg chg="add del mod">
          <ac:chgData name="Pietro Manuel Ferraro" userId="9618eaf8-c7e4-417d-b34f-63072980483e" providerId="ADAL" clId="{A4151E1F-4F9B-4EEA-B010-39A0FCAF0185}" dt="2024-10-12T12:42:37.337" v="2" actId="478"/>
          <ac:spMkLst>
            <pc:docMk/>
            <pc:sldMk cId="410898765" sldId="258"/>
            <ac:spMk id="2" creationId="{BC3BE0BE-5630-4B1E-2CE8-8B99C31B8AC4}"/>
          </ac:spMkLst>
        </pc:spChg>
        <pc:spChg chg="add del mod">
          <ac:chgData name="Pietro Manuel Ferraro" userId="9618eaf8-c7e4-417d-b34f-63072980483e" providerId="ADAL" clId="{A4151E1F-4F9B-4EEA-B010-39A0FCAF0185}" dt="2024-10-12T12:42:55.811" v="8" actId="478"/>
          <ac:spMkLst>
            <pc:docMk/>
            <pc:sldMk cId="410898765" sldId="258"/>
            <ac:spMk id="3" creationId="{F20F3008-205F-10FA-F3A4-19447FADD028}"/>
          </ac:spMkLst>
        </pc:spChg>
        <pc:spChg chg="add 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4" creationId="{A52584C4-F59C-7F00-D01A-B3D97EE45D8E}"/>
          </ac:spMkLst>
        </pc:spChg>
        <pc:spChg chg="add 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" creationId="{8C9A8B31-C77C-318A-42A1-E7B94D1B659C}"/>
          </ac:spMkLst>
        </pc:spChg>
        <pc:spChg chg="add 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" creationId="{5319231B-A9DE-BD60-752E-BCC5FA6D4404}"/>
          </ac:spMkLst>
        </pc:spChg>
        <pc:spChg chg="add 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" creationId="{9F863DA2-0C70-E544-82D5-C9320D7D36E8}"/>
          </ac:spMkLst>
        </pc:spChg>
        <pc:spChg chg="add 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" creationId="{294AC462-2FE8-803B-FBFC-E1BB0BD39011}"/>
          </ac:spMkLst>
        </pc:spChg>
        <pc:spChg chg="add 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" creationId="{E2326C28-CFB7-27B7-1ED1-5CF72C0ADBD2}"/>
          </ac:spMkLst>
        </pc:spChg>
        <pc:spChg chg="add 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10" creationId="{3B1C84E2-F2FC-27CA-3F9C-E2CE17A1500D}"/>
          </ac:spMkLst>
        </pc:spChg>
        <pc:spChg chg="add 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11" creationId="{CD337B11-6FDE-B357-9690-B9711F9F87DF}"/>
          </ac:spMkLst>
        </pc:spChg>
        <pc:spChg chg="add 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12" creationId="{AE642D81-A417-9279-DE98-D25B0CBFEE69}"/>
          </ac:spMkLst>
        </pc:spChg>
        <pc:spChg chg="add 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13" creationId="{4D1F1108-6195-6486-9856-2FE4019672D6}"/>
          </ac:spMkLst>
        </pc:spChg>
        <pc:spChg chg="add 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14" creationId="{B820CE88-9282-CAFC-747C-19AE97AD1F1C}"/>
          </ac:spMkLst>
        </pc:spChg>
        <pc:spChg chg="add 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15" creationId="{E0765B83-EFB1-93FA-5E52-4A17CD29A6A5}"/>
          </ac:spMkLst>
        </pc:spChg>
        <pc:spChg chg="add del mod">
          <ac:chgData name="Pietro Manuel Ferraro" userId="9618eaf8-c7e4-417d-b34f-63072980483e" providerId="ADAL" clId="{A4151E1F-4F9B-4EEA-B010-39A0FCAF0185}" dt="2024-10-12T12:45:04.488" v="32" actId="478"/>
          <ac:spMkLst>
            <pc:docMk/>
            <pc:sldMk cId="410898765" sldId="258"/>
            <ac:spMk id="16" creationId="{7F9AC141-DD54-5D7D-A650-9A432095961F}"/>
          </ac:spMkLst>
        </pc:spChg>
        <pc:spChg chg="add del mod">
          <ac:chgData name="Pietro Manuel Ferraro" userId="9618eaf8-c7e4-417d-b34f-63072980483e" providerId="ADAL" clId="{A4151E1F-4F9B-4EEA-B010-39A0FCAF0185}" dt="2024-10-12T12:49:41.983" v="99" actId="478"/>
          <ac:spMkLst>
            <pc:docMk/>
            <pc:sldMk cId="410898765" sldId="258"/>
            <ac:spMk id="50" creationId="{35DDF9D2-EF05-9BF4-AA2C-3F32ECB3295D}"/>
          </ac:spMkLst>
        </pc:spChg>
        <pc:spChg chg="add del mod">
          <ac:chgData name="Pietro Manuel Ferraro" userId="9618eaf8-c7e4-417d-b34f-63072980483e" providerId="ADAL" clId="{A4151E1F-4F9B-4EEA-B010-39A0FCAF0185}" dt="2024-10-12T12:49:41.983" v="99" actId="478"/>
          <ac:spMkLst>
            <pc:docMk/>
            <pc:sldMk cId="410898765" sldId="258"/>
            <ac:spMk id="51" creationId="{D908CFAC-8D5D-E2FB-772F-D341438A2470}"/>
          </ac:spMkLst>
        </pc:spChg>
        <pc:spChg chg="add del mod">
          <ac:chgData name="Pietro Manuel Ferraro" userId="9618eaf8-c7e4-417d-b34f-63072980483e" providerId="ADAL" clId="{A4151E1F-4F9B-4EEA-B010-39A0FCAF0185}" dt="2024-10-12T12:49:41.983" v="99" actId="478"/>
          <ac:spMkLst>
            <pc:docMk/>
            <pc:sldMk cId="410898765" sldId="258"/>
            <ac:spMk id="52" creationId="{849D9AB2-261E-D00D-C08C-C7A8B7CDC593}"/>
          </ac:spMkLst>
        </pc:spChg>
        <pc:spChg chg="add del mod">
          <ac:chgData name="Pietro Manuel Ferraro" userId="9618eaf8-c7e4-417d-b34f-63072980483e" providerId="ADAL" clId="{A4151E1F-4F9B-4EEA-B010-39A0FCAF0185}" dt="2024-10-12T12:49:41.983" v="99" actId="478"/>
          <ac:spMkLst>
            <pc:docMk/>
            <pc:sldMk cId="410898765" sldId="258"/>
            <ac:spMk id="53" creationId="{7DF88C0E-B19A-EBBD-8838-F0723E464842}"/>
          </ac:spMkLst>
        </pc:spChg>
        <pc:spChg chg="add del mod">
          <ac:chgData name="Pietro Manuel Ferraro" userId="9618eaf8-c7e4-417d-b34f-63072980483e" providerId="ADAL" clId="{A4151E1F-4F9B-4EEA-B010-39A0FCAF0185}" dt="2024-10-12T12:49:41.983" v="99" actId="478"/>
          <ac:spMkLst>
            <pc:docMk/>
            <pc:sldMk cId="410898765" sldId="258"/>
            <ac:spMk id="54" creationId="{34DF0EBB-E357-F5AC-2199-07C99880BE90}"/>
          </ac:spMkLst>
        </pc:spChg>
        <pc:spChg chg="add del mod">
          <ac:chgData name="Pietro Manuel Ferraro" userId="9618eaf8-c7e4-417d-b34f-63072980483e" providerId="ADAL" clId="{A4151E1F-4F9B-4EEA-B010-39A0FCAF0185}" dt="2024-10-12T12:49:41.983" v="99" actId="478"/>
          <ac:spMkLst>
            <pc:docMk/>
            <pc:sldMk cId="410898765" sldId="258"/>
            <ac:spMk id="55" creationId="{D493020B-396E-EE17-FD28-30CAF752CBCD}"/>
          </ac:spMkLst>
        </pc:spChg>
        <pc:spChg chg="add del mod">
          <ac:chgData name="Pietro Manuel Ferraro" userId="9618eaf8-c7e4-417d-b34f-63072980483e" providerId="ADAL" clId="{A4151E1F-4F9B-4EEA-B010-39A0FCAF0185}" dt="2024-10-12T12:49:41.983" v="99" actId="478"/>
          <ac:spMkLst>
            <pc:docMk/>
            <pc:sldMk cId="410898765" sldId="258"/>
            <ac:spMk id="56" creationId="{4B86D641-4E09-C037-5371-366A0DC12C45}"/>
          </ac:spMkLst>
        </pc:spChg>
        <pc:spChg chg="add del mod">
          <ac:chgData name="Pietro Manuel Ferraro" userId="9618eaf8-c7e4-417d-b34f-63072980483e" providerId="ADAL" clId="{A4151E1F-4F9B-4EEA-B010-39A0FCAF0185}" dt="2024-10-12T12:49:41.983" v="99" actId="478"/>
          <ac:spMkLst>
            <pc:docMk/>
            <pc:sldMk cId="410898765" sldId="258"/>
            <ac:spMk id="57" creationId="{01671E5A-0D00-25EC-BC77-92D0A71AC6DD}"/>
          </ac:spMkLst>
        </pc:spChg>
        <pc:spChg chg="add del mod">
          <ac:chgData name="Pietro Manuel Ferraro" userId="9618eaf8-c7e4-417d-b34f-63072980483e" providerId="ADAL" clId="{A4151E1F-4F9B-4EEA-B010-39A0FCAF0185}" dt="2024-10-12T12:49:41.983" v="99" actId="478"/>
          <ac:spMkLst>
            <pc:docMk/>
            <pc:sldMk cId="410898765" sldId="258"/>
            <ac:spMk id="58" creationId="{1E68C93B-3547-33B1-EFBA-4E1269E07E80}"/>
          </ac:spMkLst>
        </pc:spChg>
        <pc:spChg chg="add del mod">
          <ac:chgData name="Pietro Manuel Ferraro" userId="9618eaf8-c7e4-417d-b34f-63072980483e" providerId="ADAL" clId="{A4151E1F-4F9B-4EEA-B010-39A0FCAF0185}" dt="2024-10-12T12:49:41.983" v="99" actId="478"/>
          <ac:spMkLst>
            <pc:docMk/>
            <pc:sldMk cId="410898765" sldId="258"/>
            <ac:spMk id="59" creationId="{6BA69A62-FB50-99F7-F1A8-3185FA873609}"/>
          </ac:spMkLst>
        </pc:spChg>
        <pc:spChg chg="add del mod">
          <ac:chgData name="Pietro Manuel Ferraro" userId="9618eaf8-c7e4-417d-b34f-63072980483e" providerId="ADAL" clId="{A4151E1F-4F9B-4EEA-B010-39A0FCAF0185}" dt="2024-10-12T12:49:41.983" v="99" actId="478"/>
          <ac:spMkLst>
            <pc:docMk/>
            <pc:sldMk cId="410898765" sldId="258"/>
            <ac:spMk id="60" creationId="{65184BB8-559C-6F7E-942E-61C602D24A7F}"/>
          </ac:spMkLst>
        </pc:spChg>
        <pc:spChg chg="add del mod">
          <ac:chgData name="Pietro Manuel Ferraro" userId="9618eaf8-c7e4-417d-b34f-63072980483e" providerId="ADAL" clId="{A4151E1F-4F9B-4EEA-B010-39A0FCAF0185}" dt="2024-10-12T12:49:41.983" v="99" actId="478"/>
          <ac:spMkLst>
            <pc:docMk/>
            <pc:sldMk cId="410898765" sldId="258"/>
            <ac:spMk id="61" creationId="{DC719AD1-7523-8802-D2E6-70EF990C7E35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73" creationId="{E1ADD809-0ABF-B8E5-FE76-94923AC20562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74" creationId="{D1E90A4C-1D71-EA9A-162D-A6429F122B12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75" creationId="{696F723B-8656-2535-9BF2-C2F56E7A82E0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76" creationId="{CE570593-83E8-DC5D-072D-58D7F2ADEBD4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77" creationId="{AFA7EAE6-B88A-DA55-E644-F26B622D1A7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78" creationId="{32CF7E13-70E3-F7CB-FC48-C7FC783C7BB5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79" creationId="{2088547B-04DD-B9E5-CCE4-0D0B3C518B46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80" creationId="{442DF88E-5414-0244-3296-44551566445F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81" creationId="{CDA8DCE1-F665-B6CA-F36D-118BBCB814E1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82" creationId="{2FC461F1-1EE8-C6C7-178D-484F26D9961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83" creationId="{9609031A-DB5F-D1BB-BB9F-2E8A4A6FF5A1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84" creationId="{F3F42264-74F2-5A8A-2A82-0F07B5F8B499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96" creationId="{D53AF21F-D6B4-BFBA-EEB2-36FE14FC09E4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97" creationId="{7F4577D2-C963-E868-BB39-CDACB47C887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98" creationId="{9610DCE8-CA64-DE21-6A8E-8170CC5B59E1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99" creationId="{8C2217F2-5BC2-055F-7C76-CA401A04BE7D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00" creationId="{7D2129E2-C3F4-EBC9-93A9-CCFFEAAAACE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01" creationId="{92D28C9D-9AE9-A9F6-E2D0-4EF07E862B1D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02" creationId="{6D334471-AC55-BC1E-C14C-17A03FB6BB68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03" creationId="{2FE2D091-BB0A-1C02-BE4A-815E7FC938CF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04" creationId="{14AF5F71-2297-FA8B-1770-E67211882630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05" creationId="{687BCD7E-D798-9DAC-A79F-56168C91810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06" creationId="{AE521562-985A-FF76-7648-A7C95B385DF4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07" creationId="{5B0C1445-BA70-EFC4-1B54-0E690C17B5C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19" creationId="{4FF37CB7-CA15-88A5-55C1-8454D337696E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20" creationId="{7F58ACE9-DDB8-138C-0454-5FFB659678C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21" creationId="{C94601A3-DDEF-872B-6745-CBD900D322B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22" creationId="{92F88CF6-55C8-6B8B-3F39-880F4159AD24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23" creationId="{E72F260B-117B-A1C3-9AEA-25CB9794B0E7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24" creationId="{F2B7AD2B-57D4-0EA8-805D-527619AAB1C7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25" creationId="{F999285B-8E53-D43A-6D1F-67EF21662EB7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26" creationId="{8AFA5BB9-8500-8EC2-1273-3678FA1A0C9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27" creationId="{B2F525EF-730D-D30E-CB08-31EF8570A1AF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28" creationId="{E5C7777C-E153-FD4E-7089-A2A3971AD522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29" creationId="{2A3F400A-5B83-6D1B-4330-8B67A31037D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30" creationId="{1B8AFDEA-93D9-923F-6B74-DFE46C59C8C0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42" creationId="{476CD593-8F04-BD4B-D391-72700C3B7627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43" creationId="{3F514FDB-CF14-8F36-8AB4-14208AE86D3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44" creationId="{FCA583C9-EF14-B287-B067-33EE69FCF7C8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45" creationId="{EDB10F2B-91E2-87CB-147E-7E086A027596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46" creationId="{463E2C6A-9AC2-1FB4-CEE6-CC2688BCF819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47" creationId="{C4B29824-771B-AFED-87ED-9ADAA7FE13A6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48" creationId="{638EBF52-5737-DB31-3356-2C8E233B7165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49" creationId="{5A38333E-B037-998C-8FAA-CE42EBFFACA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50" creationId="{3B62C77D-A5C8-BC69-10D2-5EC73550FAA7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51" creationId="{C2F9AEFA-EC22-6192-4EEE-30F9984C3226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52" creationId="{BD20FFD3-D1F0-91BE-1E87-40E95D8BDF10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53" creationId="{7E18353B-A682-DB2B-B321-A85462770E60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65" creationId="{27802B15-0352-250D-C990-917E9A8F0D4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66" creationId="{B74DA3F6-AB32-6C09-F6B5-5E27AA89DF1E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67" creationId="{11796CA7-CE94-EE53-F586-1A965115A4DF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68" creationId="{0D74A162-CCC7-8339-E133-5AAAD90664DD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69" creationId="{0D426800-7CEC-B2E5-FCE2-F21FD7F73989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70" creationId="{D41B66E6-7CE4-6AEA-19B7-5EA31B4F6D5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71" creationId="{F9C0331B-2E89-E341-E24C-AD1E8813356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72" creationId="{A6950640-8D0A-EEEF-D9D3-E84F6879D2EF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73" creationId="{FCEA0805-011A-B6D5-4F96-A930C640E012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74" creationId="{0221933F-D900-1D2E-D5E9-04D1843C3092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75" creationId="{2D4CC8EF-F76C-2DCE-9568-81C6A80FAD50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76" creationId="{BC8F5450-C1A8-5115-E5E8-4115A0B55D1A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88" creationId="{4F7E0FCB-0BA6-563D-DA85-831FBA649E61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89" creationId="{7D10D106-212C-6968-7286-B6C2FB5C0AD5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90" creationId="{8B8DF63E-7353-7D24-846D-1C7B5BA1BC11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91" creationId="{238A6392-6105-4CF2-6DA7-0115C13F5CFE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92" creationId="{F40BECB0-D2CA-8EFC-23DF-758E920894CD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93" creationId="{9A613DA7-755D-42A6-DABD-087F57D6983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94" creationId="{BD7DFA79-2A97-6F6E-ACBD-B981FF25EEE8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95" creationId="{406BFCFC-29BF-879A-231B-ECEFE2A4B276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96" creationId="{02B817F2-6187-0088-14DE-D560A312C6CA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97" creationId="{1A680641-0958-4984-9629-72E63DF81146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98" creationId="{28ECA484-03D9-B70A-AC9F-6AC742065118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199" creationId="{2B6C4B94-D9DD-EABB-D807-4A37AB842169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11" creationId="{EE220113-6E91-85FC-B135-F2F6CAF336D0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12" creationId="{FCA70C62-B138-16DD-1F9E-02D5EA38B2E5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13" creationId="{651ED46E-EE15-99D6-2B5D-43B9A7031D54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14" creationId="{BC160412-F1C0-CD5E-D87C-0F698D827B2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15" creationId="{20693E70-F591-D82C-C3B3-9DF5B4BF916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16" creationId="{A98E277F-AEBF-3AD9-6F2B-BE91A9E0A651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17" creationId="{28AE7C8D-A611-D9FD-CF75-42920ACC87EA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18" creationId="{D7E20EE7-2DD1-55D0-BD21-BEC4B9F77045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19" creationId="{4956574E-7B56-A8F0-D1BB-EF6B5F506DAE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20" creationId="{696DCC17-AC99-BBAE-2CAD-43A550682E8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21" creationId="{EF29E4B4-E27F-0285-3D7F-53304DB9136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22" creationId="{4AB4DB00-C6D7-CB1C-6DDC-BBFB344B56E5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34" creationId="{038C880D-DCB9-ADD7-E323-751DF5E4BEB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35" creationId="{D33A0519-DEF6-05A4-4C46-DEDEF0B823D6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36" creationId="{9CDF4CF3-DFF4-CDB4-BF83-34ED76A4E8A7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37" creationId="{2B165F45-9326-56D9-10C8-34BDA3C258E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38" creationId="{DA3BA886-99F6-66D8-A054-48C6B4E6FD8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39" creationId="{13A48136-EBB8-2C1E-469A-D010F483A4A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40" creationId="{C08538E5-310C-366C-65DE-56ECCCD64E6A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41" creationId="{6A4993DA-7058-FABD-A624-DA10C19B472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42" creationId="{EF970D76-3A8D-9AE0-B2AF-78988B6738F0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43" creationId="{F7E6C766-987D-870B-4E9D-7E473953F946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44" creationId="{7299A62A-29FE-2AAB-7AC8-92C063B7769F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45" creationId="{37BCF3F1-B8B6-60E7-C8D7-57A5E6394124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57" creationId="{F2626C66-3715-CC0B-A3AC-89334D013CCE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58" creationId="{E7E2C761-9B91-C960-6784-C94439307906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59" creationId="{23FD6ACB-F69F-9B80-46E3-1069649AD70A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60" creationId="{97EB1B48-2103-A95A-7496-1507D5A03D3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61" creationId="{71DE0ED3-F8CB-B5E1-E648-26EFDB8DBEA5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62" creationId="{3DB63E63-DD85-5CC1-E62D-7957CA01384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63" creationId="{215B364A-4CE5-C1FC-88B5-0204B9CA308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64" creationId="{D2BCFE87-BA89-C6DD-0D5A-8EBF6E577E5A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65" creationId="{A5885B2C-84C4-25AA-0566-C8AB1EAA716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66" creationId="{0DFF11D1-2317-0E58-D479-3442B6D9CED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67" creationId="{D72A9F3E-7134-DE7C-A39B-C63008D92A6D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68" creationId="{F3958F81-486B-73E2-BB8D-5F228A8D4284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80" creationId="{1282397E-813B-42E1-0BA0-8254E7425E92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81" creationId="{4119E3ED-88DC-00BD-DC27-55C098E66941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82" creationId="{2F7D56AB-F69C-696C-6180-620CA142DAC5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83" creationId="{6A24467F-1195-616C-9F53-0424CF32B397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84" creationId="{274B50F3-1CD6-739E-495A-1850036F1BC6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85" creationId="{12DD216A-7B2B-F630-2632-9455191D3941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86" creationId="{C1257739-9915-0A5D-2CC1-3AA49581316E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87" creationId="{B7748DCB-A950-69E4-8389-71953E9B998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88" creationId="{B9050A5B-1DF2-C60A-68FA-584BABCFAA2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89" creationId="{21E77B6D-2C93-0037-99F6-553DFD9273D4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90" creationId="{F5980FF8-3D3D-36D6-A356-EA169DD1C35A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291" creationId="{7EB15A15-2A0E-6A3C-4ECF-C240D466300E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03" creationId="{A6BF7E1F-252E-1571-BD98-DB4C99F1DC49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04" creationId="{1DA5BC97-384A-60D6-6EA3-995FEC6040F0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05" creationId="{41EE05CB-CAC7-EA3B-BE8A-A29EF39C8326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06" creationId="{7B42F678-11A3-8136-C2A0-539EEAE335D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07" creationId="{32F112A6-65A6-E746-8B53-1C490A89D5D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08" creationId="{6C16F488-4BBD-501D-7B13-B6E234F9E909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09" creationId="{9ECCCF61-741A-7E96-B3A4-FD4DDA7BE84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10" creationId="{5D2DFF50-052B-1177-FFA3-4B3C1C34EE7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11" creationId="{E10D802E-60B7-0ABA-F432-9E032D3A574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12" creationId="{C3120CF2-13B5-0CC2-20DA-4D2CF912B530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13" creationId="{336F93F7-09A4-A865-5E6B-3D472F48CE5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14" creationId="{51DFBF64-62DB-1D32-EE19-A143F30F8A09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26" creationId="{006D7C5C-3FEE-63B9-4B34-FC42C5D32004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27" creationId="{2AC9BAA2-B5B0-CA5E-A673-7E68E1E78F4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28" creationId="{B981234B-3371-2639-17A7-9DCA811E2579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29" creationId="{FC314277-D49E-C051-8A32-D5BDFAB183A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30" creationId="{B475C953-2F65-9BDC-9B41-D1F994B3A70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31" creationId="{CCE69D15-C612-052D-7728-7339A2B29CBF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32" creationId="{07C9AB3C-9CD0-E6B1-24D5-FD1128930CAE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33" creationId="{E3C4A853-D078-C941-E023-3446CF22BA6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34" creationId="{2C3C2F0D-4AD2-56AF-422E-4B869322F7BA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35" creationId="{13314341-5863-AF94-74AB-C80317229B8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36" creationId="{E2D7709D-077C-3DA7-47E2-E0BA87150D49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37" creationId="{4EEA8057-C81A-804F-8AC6-22A4474276C1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49" creationId="{94912ECA-A481-406A-0DE9-4B365D53B312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50" creationId="{4210A0A2-493F-600E-A5F4-68585C6F4561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51" creationId="{0D89814A-57CB-0CFF-A70E-29502ABC867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52" creationId="{42F1A283-8844-9521-953D-CAC8A5867411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53" creationId="{E6C18EA1-CF62-6D04-7352-392D4703C8A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54" creationId="{68A65774-B412-0EDD-002B-5ED7D63B0330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55" creationId="{BA64A859-4D04-3DD0-5A58-AEC4ED3B8480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56" creationId="{7270E969-97DB-5931-9CD0-487C8B89DECA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57" creationId="{59914FDD-22A6-9D1F-02F3-4459074B1AD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58" creationId="{CA91845D-E0B7-1CFE-640A-9ED1007C6DE6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59" creationId="{A4ECB930-4D3B-1B55-B4A6-A7B3CFED110D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60" creationId="{AB802FDE-94E6-4275-7FBA-3EC3D9F53050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72" creationId="{E5E935F1-5AE0-2870-485A-6204FE981FE2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73" creationId="{3F8987A2-1B33-22D7-C962-62DB9280669E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74" creationId="{C2527D96-A77B-EA26-B295-37950A008B0D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75" creationId="{65AB9A13-EDDE-78ED-DE40-E24159A82ECD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76" creationId="{158869E2-28AD-01C0-58AC-EEE3B6A2D4E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77" creationId="{4BF646A4-6127-43A6-B01C-8B2F33960C3D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78" creationId="{420EED13-AC68-D3CD-F41C-D0393B214AD4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79" creationId="{B931E447-1E96-A6CF-A8B7-1CAD1A410641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80" creationId="{33FC71DF-A05A-818D-D868-8B225F5A4BD4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81" creationId="{19D0B998-F49B-51FD-F6F0-CE94DF38D260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82" creationId="{CCF50EA0-3273-3B43-A185-953E895030A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83" creationId="{3182CFD1-0F33-6F73-C23A-D0D1A45CDF87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95" creationId="{042234C7-507F-7405-7F44-0EBD3AF15122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96" creationId="{C558750B-1A59-4AA9-CDA4-9394AA9BBB1F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97" creationId="{7F619671-3276-A9A5-EDFD-75BF3F465A9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98" creationId="{C526D606-393D-898A-E2AB-1CB4735223DF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399" creationId="{217A73E1-D5C6-AB5A-7C50-76128E4602E7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00" creationId="{DD990FEF-1144-BE9E-C502-60C8558B2BB5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01" creationId="{FBC8C6D8-C0E4-F8C5-6268-E23E16DDE3B9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02" creationId="{9465516D-318B-4E73-6067-503A5BDE52F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03" creationId="{81C45FE8-899A-F5F1-BE8A-891D0A5E05F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04" creationId="{9B15D429-C580-8131-D737-12A0010C065F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05" creationId="{667235CF-D528-13E7-E913-6E8B48363B1E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06" creationId="{0B57BF42-F6C0-80F3-011E-71CE2C56535F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18" creationId="{21B6BE99-EB6A-9250-4E90-68EF949B60E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19" creationId="{F031724B-41C8-C09F-4BC8-5E0FDDB959C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20" creationId="{34B00628-B962-3948-E4AC-25EA0AB27D85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21" creationId="{A6BC65CA-3239-0A5C-8EAD-6BA7AA8A0DDA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22" creationId="{352AA232-CD64-F5F6-F1EE-0074C6CC7B8E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23" creationId="{9DACB39E-E273-F5F2-A68A-55252A839F6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24" creationId="{1D8ACF6D-35D1-5ACC-9F1C-A3FBEC379304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25" creationId="{E538E28B-4CEA-9FAE-2414-2A6197DADC1F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26" creationId="{13CB3A82-CBE3-82E0-56E6-CCB2DF3AE02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27" creationId="{9558E1C5-2D1B-113E-942C-C40515C9C1D4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28" creationId="{F7666A35-6E23-A172-C3CF-12AC904AD8D7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29" creationId="{2022FD29-5450-BC41-71C6-72B472E43750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41" creationId="{3EA0C695-29AE-69EA-95F8-B5CC2499BDB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42" creationId="{0ADC7F62-3470-EF74-6B45-1EB22AA15D95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43" creationId="{7B1D65E5-F49B-4094-6CC3-74CC806894F5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44" creationId="{1487FA00-3446-CE65-B1A1-E12C4B1A7674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45" creationId="{B65DB3EE-F4DA-CB8E-18AD-6B31EEA381AF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46" creationId="{A49405B9-904D-A427-B065-B74EAC4DF67E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47" creationId="{1F0D03B3-4079-456D-D9B5-79A540A16B46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48" creationId="{29D1CF4C-2E2F-4E95-9CBB-7C2FABF053B9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49" creationId="{B1515642-29C2-CA11-59F3-DA9724A26A61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50" creationId="{83ADB279-B3EC-A037-E930-9A063C0DD83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51" creationId="{220B4AC6-8086-C522-2F7C-79A0220AD7F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52" creationId="{CFA1BF7C-4F52-209D-06DA-613EA118813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64" creationId="{5AEFE888-6D97-E48B-A9E8-0DBA3FE5B179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65" creationId="{6F9D9735-FEB4-1D2C-226A-23D52DA539A8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66" creationId="{D2D0DBA1-AE43-83D7-F679-412000B215A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67" creationId="{0DC7EA4D-D53D-31D2-C6D3-8ED1D70411F6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68" creationId="{3F35656E-B7CC-08AF-C5BB-A061502A51FA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69" creationId="{16363B22-F170-B14D-031B-32DDA69373C7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70" creationId="{46146F30-DD54-1EA9-E55D-B1F27BE92676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71" creationId="{2EC33953-AB83-0C1E-1C12-2051AED4B5E9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72" creationId="{B11D5234-DE5F-916B-A503-B7A89F5CD3D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73" creationId="{0A8A83A3-253C-C158-E607-33B8D5AE1A9D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74" creationId="{642C909D-23C1-6A35-6E65-D4BA244A60C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75" creationId="{5FB2A197-BDDB-DBAC-0FA4-E7A3F95C07C6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87" creationId="{D70D9056-B130-8AE8-9575-639A9A20B6EA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88" creationId="{364F253E-8821-15DD-B683-8F02DEC3A564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89" creationId="{C43B5C54-CE84-C49E-F75F-35F12F33003C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90" creationId="{A4707B1F-84A2-99B0-76A6-8EEF7E974138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91" creationId="{7FC77055-81A8-848C-BDAB-779389FA21A5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92" creationId="{478D5EF2-5D4E-C161-D7FC-7DB2AA14E625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93" creationId="{2885E22B-C4AC-E275-BC94-8B6BE043B8A7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94" creationId="{E24D0B4F-D91F-E9E3-7A6B-6BC9CB8DB483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95" creationId="{D977A973-826F-6BDB-FFB9-2909C83EF24F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96" creationId="{5F38DBFD-F93D-49EB-0236-9A12D0AB423B}"/>
          </ac:spMkLst>
        </pc:spChg>
        <pc:spChg chg="add mod">
          <ac:chgData name="Pietro Manuel Ferraro" userId="9618eaf8-c7e4-417d-b34f-63072980483e" providerId="ADAL" clId="{A4151E1F-4F9B-4EEA-B010-39A0FCAF0185}" dt="2024-10-12T12:49:19.758" v="98" actId="552"/>
          <ac:spMkLst>
            <pc:docMk/>
            <pc:sldMk cId="410898765" sldId="258"/>
            <ac:spMk id="497" creationId="{9574EFEF-5C40-6BE9-032A-269C4558F20B}"/>
          </ac:spMkLst>
        </pc:spChg>
        <pc:spChg chg="add mod">
          <ac:chgData name="Pietro Manuel Ferraro" userId="9618eaf8-c7e4-417d-b34f-63072980483e" providerId="ADAL" clId="{A4151E1F-4F9B-4EEA-B010-39A0FCAF0185}" dt="2024-10-12T12:49:08.552" v="96"/>
          <ac:spMkLst>
            <pc:docMk/>
            <pc:sldMk cId="410898765" sldId="258"/>
            <ac:spMk id="498" creationId="{84724BC7-890A-D68C-F4C5-35A1BAD46309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12" creationId="{F8125E24-DEC7-0CF3-8DE3-DBF4E17941AF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13" creationId="{258F0634-C49F-73B4-B638-8FBDF9CBA75A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14" creationId="{FB7D8218-3865-55B0-6F26-F1DCF5A5C64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15" creationId="{F6F9B06F-6736-BF72-F382-C81E17562F3F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16" creationId="{2A390BEA-C7D2-520B-5EBF-4406CFC066D8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17" creationId="{4ACFCBD6-BBF0-FBE1-3368-9F67A624B5A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18" creationId="{1723AF14-5D99-5165-38D8-B74B7C822D09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19" creationId="{E03E22F4-3615-00D2-9796-E794C3F60F83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20" creationId="{72129742-A43A-F87E-DCB9-F61FB637E592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21" creationId="{A48F826D-C8CB-80E8-329A-B897A7284CC3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22" creationId="{25052F09-73AC-38BE-C06E-EC664673DCA2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23" creationId="{CF30F23B-B3C4-4B7E-37DF-AE7926D1227A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36" creationId="{EFF5DC98-89E8-E9F2-1AF8-33FF8F01C8F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37" creationId="{1863894D-C987-EC41-F6EA-D511213EDD2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38" creationId="{FF474415-EBF6-B21F-47A9-2B392A5599E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39" creationId="{EDDC58ED-286E-6004-2640-AA517511D2B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40" creationId="{62BDED93-BCB1-0407-63E8-0C87B20637A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41" creationId="{7869A3D8-39AD-5F28-037D-7A2D70905586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42" creationId="{672F1925-DBFE-2565-40B2-CDCD55BC9929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43" creationId="{0FF75C2E-C77D-A348-E776-64B65F2467D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44" creationId="{2C69042C-EF4C-08E0-2E00-F5D8B4D4BF6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45" creationId="{F4C30F07-52CB-0E96-29A9-024452E8D74C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46" creationId="{AED71EC5-CA7E-CE28-0290-FE74A82F508F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47" creationId="{69F37416-F57D-C0BE-8E14-91A7D88FB288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60" creationId="{9C2EB734-939E-63B0-9AFC-585E5BA9B58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61" creationId="{FC262491-9356-2A4A-321B-CD3C005E1DD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62" creationId="{D7F3BB99-2B8E-A539-294C-F31F7A502DAA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63" creationId="{0D6629E1-A525-583B-B899-E8F9D978305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64" creationId="{D3B2F266-1F3B-9793-91FE-13350BFA4706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65" creationId="{3ACA7067-F33F-EE72-5B84-AA474341C4AC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66" creationId="{79191CB2-2097-2DFF-3498-F7E53FBC1BE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67" creationId="{929E7C74-FC88-0313-44F3-C238DEB0CD3A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68" creationId="{6450A695-C06A-768B-21CF-62ED99221163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69" creationId="{B14732D6-0E66-7073-CD0E-9EA1973F810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70" creationId="{E1E75C6C-DB72-61A6-CEA5-5C20C5A7D0DB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71" creationId="{CA082630-CB57-84F1-E25E-3E6FD4AC493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84" creationId="{2574F40F-3AD4-A04E-01A3-BF4A3900590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85" creationId="{818DD570-C20A-0ED7-5961-9C861F9D7D2C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86" creationId="{D3396876-9E34-D455-652F-981FA9AF016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87" creationId="{898C0F34-A656-61F9-8D87-76C2EEC1A2E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88" creationId="{2BD6F149-5342-3318-F1D9-8FFB3D32D2C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89" creationId="{4CFE7F54-FBBB-89B7-178A-738840FD1BB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90" creationId="{B07FA9E3-35D0-3275-611F-CE2A58ABA14A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91" creationId="{0833B99F-F251-5015-EAD0-F993446C21A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92" creationId="{35EB7AFD-2DBA-BC5C-3981-6075F3E8E8FF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93" creationId="{5212D3E7-7B22-B36B-1F77-AC51C94BD1C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94" creationId="{14BCD7F3-A2EE-8E3D-65A5-840779C91C73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595" creationId="{A3E83C81-CE76-E704-1CCF-E353AEE92AE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08" creationId="{40BF8FBF-E7E4-2CBD-77FD-CEA9F1A53C3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09" creationId="{F7C4AD5C-B6B8-592B-0FD1-1DD27751D726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10" creationId="{37507D1A-A4BE-A6AF-08E5-0AFCEF012B36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11" creationId="{CF405FA1-BAB9-7A3F-7A19-7F4A1455356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12" creationId="{3D1F8E18-ED2A-3B77-E56A-5BA676E7B18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13" creationId="{F8FBBF87-1E02-3298-32BF-256D4F40725C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14" creationId="{108DC375-0D2A-F1C2-E494-A96B01A202D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15" creationId="{1926B45E-D6F3-19ED-BE50-E8589B46E7C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16" creationId="{AF613CE5-0ACC-654E-D560-24A29FADE0CA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17" creationId="{D1CE2172-46F3-00DD-6EE6-41CD6C72974C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18" creationId="{CA5E8111-5835-2FDA-2D50-965B1D52CF2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19" creationId="{73314B08-7526-F0AA-C218-64C4F1416A88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32" creationId="{A6B69E31-05B3-3A5F-A139-6C757196661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33" creationId="{5FB8AE7D-A5F9-668D-884B-A546E5F19F4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34" creationId="{51B74DBD-12E7-6428-201A-AF1F8C3ED4F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35" creationId="{53AE6262-F011-1F02-C3E3-3897FADF5F83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36" creationId="{697456D1-54CB-2C19-C111-99909838BC0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37" creationId="{97DAC804-7430-809B-55D7-CD4C1267EB00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38" creationId="{D9B0D9D7-2DF9-E746-D88B-FCA19A706E3B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39" creationId="{D6DADF5E-CB55-18E6-9474-A0D4B8C0DDBC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40" creationId="{D152408D-2397-025A-5967-16B0FC6504C8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41" creationId="{AC9BD451-41D4-FC74-8798-B8CE08745C7F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42" creationId="{3943D73A-ABC6-9CDB-2588-3DB3088E8C4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43" creationId="{AFCD7FD5-95A3-E490-A181-E7C9D36A8992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56" creationId="{01B9B636-3BFF-4380-61B2-70036E048FEA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57" creationId="{60799CA5-3299-2F9B-23F5-E25A44D8DEE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58" creationId="{BC33A86B-1748-FAAD-579F-11130B62F46F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59" creationId="{D92EE2AB-E550-0D9B-4296-419DA0B96E3C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60" creationId="{71FC6B69-5D3D-3D60-4050-F8ED29EE4606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61" creationId="{8AAA9448-6933-8F4E-8E88-4528426D569A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62" creationId="{6FEBD9BA-5CBF-545E-813C-2156D2220576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63" creationId="{2F3EC8CB-BE6A-6A79-A5BB-CB3C5DC32DFC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64" creationId="{66FF4219-2E46-3733-6E15-CF8F5B5F9B40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65" creationId="{DA0426D3-C146-776C-DB09-216BFE4BF959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66" creationId="{E044BAEF-1024-2C19-46FF-0EEF70711BDC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67" creationId="{F52A7743-F476-19AE-DBE6-AB96CA84111C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80" creationId="{C01DDDB3-49B8-EE03-0F26-7B60F153E0C0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81" creationId="{4F963CE6-E2CE-05CA-BB21-66FA8FB993E2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82" creationId="{0BE0C58E-5226-E931-396C-C2673BE6A35A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83" creationId="{DAFA63EC-E855-AAFB-1341-4FB7EF15BC1A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84" creationId="{3F6B124C-3662-F2A3-D78C-D3B0949FE43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85" creationId="{311FA696-8B27-98F8-400C-D0A84C063C9B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86" creationId="{3FD3B802-0D1C-01C6-F3F1-8716B3E7A24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87" creationId="{345EDD98-8F75-E3BB-2887-F6C2F1A1A5E0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88" creationId="{9F65E9F3-1AE2-C09E-9093-E7DDF88171D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89" creationId="{E75645B0-B052-FE8C-ED21-0DBC1A5DC35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90" creationId="{B91D945F-6E89-1857-A6A1-6FEAE87329AC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691" creationId="{EE52F388-008D-574F-7DA4-9FEAC632D6C9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04" creationId="{59C70D11-8E10-960B-8176-30AA145A720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05" creationId="{35F87447-F251-E7BF-8504-5B3A8D3D258A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06" creationId="{A60958AD-3DEE-3A0F-1F44-812AF3D6B67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07" creationId="{69C0DC75-78B9-9811-D233-65FD1024920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08" creationId="{C1D63517-3005-6007-BCFA-E050CB49278F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09" creationId="{C4CDC432-2C13-7290-E35D-4D52A3A5206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10" creationId="{91040423-85C5-7A06-5FF2-4448EA4BC2D0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11" creationId="{47CB9ECE-835B-7A7C-9E06-7C61B210234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12" creationId="{6D4AF7B2-EC5A-0248-DBFD-2019781C99A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13" creationId="{2FC9BCD4-3CBB-0DB5-A830-B5709D196AA9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14" creationId="{D89FC8AB-FBB3-15EA-B7CE-8A5623B06443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15" creationId="{AD712442-9984-8FDC-3E2E-B1CE41F755B8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28" creationId="{FB153253-4445-F7D6-2467-5BBA35F111C6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29" creationId="{279E12D1-33F2-2AC9-6ADC-766C5EC13E5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30" creationId="{E2F20F09-6D44-3922-D7AC-453C8FBAA75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31" creationId="{CE41D36E-0149-6EF1-BB38-C8E0B97CFFB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32" creationId="{E40305B6-AE74-13E5-A591-292D49216E8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33" creationId="{02DD2A48-3476-B8D2-48FC-D8EC62283C3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34" creationId="{0D48BF4A-6EE9-0FBC-4994-599B9663EB6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35" creationId="{0D72BD86-3700-CE69-990A-E03813AB6BE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36" creationId="{836CBF6F-D2C9-243B-4284-BED279F9C022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37" creationId="{2A4A43D1-9A12-76CB-05D7-F9ECF78B0938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38" creationId="{09F65DE2-7CA2-41CB-A121-E76DE5F87BCF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39" creationId="{C4DE54E9-C15D-B848-A34C-EA08D4B7B3D6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52" creationId="{AE720BA2-86AD-C044-ADAF-78BC40B47F99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53" creationId="{515746DD-E8E1-F2C5-F0D2-5EE0B36F6EB6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54" creationId="{2BE26410-A069-4C50-3D4E-5B79411148D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55" creationId="{1C0BC10B-BFC3-D996-52E2-1E90BE8F48D6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56" creationId="{7708E30B-B060-8249-3E35-B6AB54ADB19B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57" creationId="{1A2BB558-48B9-39E1-B894-125C847D00D0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58" creationId="{A9A8493F-7C8B-89EB-5022-619085060C60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59" creationId="{481813F6-F295-DEC2-0BEF-C2FAD895B49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60" creationId="{2921304E-B53C-EDBA-A1A8-67ABD913717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61" creationId="{A38196B1-3A6B-B045-20C1-8A41FE864E2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62" creationId="{9EA5D6D7-5C73-44B2-D57E-C63C9EE6BB4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63" creationId="{F8B4C6C4-3195-2AB3-7955-DA5E31E57DBF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76" creationId="{583FCA9A-6D31-4DBF-42C7-C6988C255463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77" creationId="{B6520375-4B4F-FE92-F350-A06E574CA06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78" creationId="{4D75D071-E322-7C36-1644-D70AE8FC9AC2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79" creationId="{A797159E-8896-5141-96E2-12593E9148F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80" creationId="{EB7CB225-BF05-AE83-CED7-E627D71A495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81" creationId="{B4C69972-D951-7ED8-6581-CE44B7F59AC2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82" creationId="{6843858B-A82C-6ED4-CC0D-799CF4CA77C2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83" creationId="{98FB9AA1-47A2-D79A-26D9-20F29EC99BE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84" creationId="{239318B8-F093-137F-9FE8-B5E08FEEEFFC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85" creationId="{C94A388F-5FD1-556A-40B7-641CFCA558B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86" creationId="{9841755A-4529-9E85-2602-744F3D1668B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787" creationId="{732EEBA1-B7BD-0823-9AF9-1F717ACF6EC9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00" creationId="{D160142F-C263-7F28-F5F3-27543FB2493A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01" creationId="{030210BC-E8F9-E97B-642E-DF5C8B595362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02" creationId="{7930B693-7D5B-7639-C20F-05103E6B04B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03" creationId="{974162F5-9D95-D641-1E4B-10BFE56A51D6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04" creationId="{9D2C23AF-C23C-6985-446D-78AFD20A374B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05" creationId="{37F39993-1012-F6C6-FC43-EF306D3EDEB9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06" creationId="{EA5CE112-2518-AA2F-34CB-0FEC3627FC3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07" creationId="{E92941DE-D4A7-1A4F-94AC-85A9C135106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08" creationId="{FCC2DBD9-7D9F-A25B-06A9-A56327C669B3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09" creationId="{216FAD5E-21BC-9AB7-EBB3-D22BA975E30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10" creationId="{4C21B606-2F42-7F2E-70FB-0093FC20BCEF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11" creationId="{5B8A107F-860E-9E2E-6405-8CDB5F3A3AE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24" creationId="{C8FB3AF7-EB84-BFA7-D989-7E4CCDC5A130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25" creationId="{70A76DC3-7E7A-0762-8843-9711CCEFA52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26" creationId="{40CB37C3-3266-FBD5-3C7C-49A978B757D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27" creationId="{7B292EF3-006C-CE7B-781B-00F6D8070D0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28" creationId="{94E4BD9F-E5F9-3152-B72F-1B8E3995FC60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29" creationId="{63BC91CF-D809-95FB-215B-40CFE850FCF2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30" creationId="{9F9C6F30-B9FA-F2BB-3FF4-642DB5F14160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31" creationId="{AFE70FE6-B7C6-95B1-F8B4-570AA0DBB65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32" creationId="{F62D8C3F-B8D8-70D5-0542-8282313473D0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33" creationId="{AB40A6D0-9942-9051-8D31-25A9B1A9ECA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34" creationId="{FA512FA5-B3C2-D121-B29A-36AA172AECEA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35" creationId="{E8ED38F8-218B-BFE6-B23F-2616183CC09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48" creationId="{51F89F49-8215-8E9C-9113-85F00E47204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49" creationId="{F6136166-CFB0-B77E-04CC-F7B3B9DE2868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50" creationId="{C843906B-E382-CAC3-06AB-70F553C4767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51" creationId="{C67939AC-75EC-87C4-A580-32E760384B1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52" creationId="{19ADA9B3-8C78-B621-8709-E648B874785C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53" creationId="{ECC72423-6085-04C9-2ECF-AC70F324BEDC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54" creationId="{330E0597-2632-4E83-602F-1F894E291C2F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55" creationId="{BEE8B0C4-6A0D-4776-9143-3F03BA786229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56" creationId="{6124F298-DB91-17C3-07C6-B29B428DFD26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57" creationId="{DDB021AC-2103-2EFB-883E-C4AC8895E566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58" creationId="{298CD896-3980-DE17-D6FD-86054C8BF3BF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59" creationId="{9C3C1F3C-81F3-7DD7-5A7F-8A1D063EAF28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72" creationId="{B346528D-299E-365D-6E2A-059B415DCEA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73" creationId="{52E40C33-32C7-7BF2-FBB3-3ADCD2604F5F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74" creationId="{62B34166-CF45-1091-ADD2-516A637A08BA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75" creationId="{FC20C3D8-56D5-5722-A720-D694935A9D1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76" creationId="{D89FF52F-1A71-E91B-4A51-C3E6BDFEDA6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77" creationId="{A52633A4-0F4D-CBAB-0DB0-B05CD1FA27B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78" creationId="{813AE652-037A-0B68-A509-38FE5D1D2AA6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79" creationId="{5290256B-5DB7-98B7-6DAC-0879871FB048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80" creationId="{835C7D7A-BB69-DB5A-CBDA-4663776464D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81" creationId="{1A1CF5C9-4372-0766-229F-B4887533D47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82" creationId="{7D2AD62A-59B3-D99B-98B8-BC305A61974F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83" creationId="{F99B5546-40B8-3C4E-FE70-9B34DD2426E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96" creationId="{891165B7-F1B5-AB5D-E194-73153AC86F0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97" creationId="{E052BB6B-3B30-B68E-EFBC-E6A0C5631ED0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98" creationId="{0442522A-F86F-FFC3-4D6B-0CBABD4367C9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899" creationId="{1B89A893-2C45-1672-1B90-E188E53B2F7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00" creationId="{070661D6-88B1-2483-0A3B-72A55698B188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01" creationId="{BFBCC8A4-F2A0-481B-A69E-40EBCCC7278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02" creationId="{4C16E839-D016-4D41-95F2-D07D243A977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03" creationId="{57D9DEA8-F4AB-269A-4F13-BC51337E7618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04" creationId="{0B8B3AF1-D469-5D31-ADCB-4C6FFC87B17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05" creationId="{8C8636B6-DA92-C9E6-AEBC-205823605FB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06" creationId="{9EF290DF-014F-FB20-C00E-75FA7F6FD68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07" creationId="{32A59088-E516-F093-B756-50AC44316BD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20" creationId="{BD7A9AE1-0A46-5DC0-215F-94D754888B3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21" creationId="{C4FC071D-0A09-9E8B-9D28-7C0F709710BB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22" creationId="{9FA29DA6-647D-6FE6-FA79-3C7AD69D637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23" creationId="{CA1BCDC4-0461-C2E4-FF4E-75317B211F6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24" creationId="{994080C1-70C8-2E76-65C5-A7C9C7CAB79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25" creationId="{5CDE47C2-A906-F587-3CED-84844DFC581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26" creationId="{5ECA3018-9382-B2BF-C4E3-1F02F4F31C39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27" creationId="{4ACFD893-CAF6-F19B-7361-1CE95586D52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28" creationId="{5E269952-889C-43A9-7338-DEF7102FEC84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29" creationId="{43F2C190-2076-2901-DF8E-18607EC3893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30" creationId="{0D8EBAED-CE98-9D83-8416-12B6523481DB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31" creationId="{5FD1586B-B2D9-97CF-5876-21C4A355FCB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44" creationId="{308F1E19-0EA4-8D4C-8AC7-1CC815D1B46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45" creationId="{0FAFA0A1-F805-1122-37A8-567F0D4E4C89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46" creationId="{232462F9-1F92-56BE-1F6C-234A505CE1A0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47" creationId="{3E95D3F5-B01D-180B-EF68-EAA7D823F308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48" creationId="{B08B4C3D-7637-0CD8-51DC-1EF87E68379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49" creationId="{E125B851-3700-69C3-DCF7-311E7FB0D65E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50" creationId="{6DA361F9-FE6E-DD68-F39F-DA525381BEFC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51" creationId="{894EB9BF-4AF5-9375-363E-3A47AA67DBFC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52" creationId="{89960B2C-37F1-F9C0-CDC2-D91E02C5CAC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53" creationId="{5AF3E9CA-148B-FEBB-C651-494FDF5A418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54" creationId="{042037C8-B0F6-3739-7630-4E73B03E8C7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55" creationId="{D8CCB72D-8F3E-B24E-CB88-C30A5DF379A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68" creationId="{F7A26915-927F-A740-C571-8DBF81194D52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69" creationId="{68394B9F-54BB-1EFF-4858-F51A3C170F8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70" creationId="{E58BD499-8FBC-4B58-C392-EC8662438B5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71" creationId="{4EA3D31C-98C6-FD67-F197-8B4DA75638D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72" creationId="{BB3A42D9-2572-D09D-6C3A-F69E29A87798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73" creationId="{C4B7AE1E-5DE3-3E0B-7C86-9FB856777E4F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74" creationId="{2BBF635F-811C-D1A5-1238-B8ADF2B2DA02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75" creationId="{AD9A72C1-0FD5-B6B7-4B9E-2AF3E96D0AC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76" creationId="{DEA44C8C-3982-E2EC-C15D-9D872820251D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77" creationId="{6A00E935-1F01-EE72-2450-1E567DC891B0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78" creationId="{CC32DBB8-2558-84D9-51E0-5352D915EC3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79" creationId="{7C33F30B-DC46-30DE-A721-9F62207EDD02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92" creationId="{4DF3A705-09C4-6A74-3FF8-B3E97D0D4829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93" creationId="{D01CD3D2-D790-AA70-A069-E02A0BF8C5EF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94" creationId="{70765281-A879-104D-DB73-5D1FBC3FE57B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95" creationId="{D5F653FF-4F4D-CB22-D34B-E841EF9C293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96" creationId="{0DEC129A-F4F3-185B-9193-2226BDDF1D2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97" creationId="{F1CC58F2-E2EB-83F5-2F27-76696D139A87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98" creationId="{F53CD5BB-CB3D-AA4A-E8C3-77EBFBC1C3C1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999" creationId="{A7425E8B-9E79-5F11-C4CB-2C1C5B1CB095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1000" creationId="{876D068C-DC4C-8D30-5C1F-522244B0AEA3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1001" creationId="{1CE48946-227A-ACED-AC13-11F06D7F29D6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1002" creationId="{8DF307E8-47C6-3B25-5357-07A6F829E776}"/>
          </ac:spMkLst>
        </pc:spChg>
        <pc:spChg chg="del mod topLvl">
          <ac:chgData name="Pietro Manuel Ferraro" userId="9618eaf8-c7e4-417d-b34f-63072980483e" providerId="ADAL" clId="{A4151E1F-4F9B-4EEA-B010-39A0FCAF0185}" dt="2024-10-12T12:52:25.608" v="154" actId="478"/>
          <ac:spMkLst>
            <pc:docMk/>
            <pc:sldMk cId="410898765" sldId="258"/>
            <ac:spMk id="1003" creationId="{56EC4F6C-66F8-DCCA-47F5-BAEFE52BCDD9}"/>
          </ac:spMkLst>
        </pc:spChg>
        <pc:spChg chg="add mod">
          <ac:chgData name="Pietro Manuel Ferraro" userId="9618eaf8-c7e4-417d-b34f-63072980483e" providerId="ADAL" clId="{A4151E1F-4F9B-4EEA-B010-39A0FCAF0185}" dt="2024-10-12T13:17:05.749" v="611" actId="20577"/>
          <ac:spMkLst>
            <pc:docMk/>
            <pc:sldMk cId="410898765" sldId="258"/>
            <ac:spMk id="1016" creationId="{8FB5015B-5AC5-39D5-E16F-DDFA270CC7C1}"/>
          </ac:spMkLst>
        </pc:s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510" creationId="{F985E486-751C-AF81-AF4A-96518081A74A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511" creationId="{D9C805D1-50C0-BE40-F96D-0F3FDD5B2E22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535" creationId="{48E219B8-653D-0F4F-C088-ABFBB7B01839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559" creationId="{28AE6966-3C58-8CB3-DD02-69AC381E8AD5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583" creationId="{D20ED387-5F09-C771-9BF2-F85317CA94F8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607" creationId="{61D29AA4-45CB-B2E3-41D7-664FB134EC58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631" creationId="{12B68AC8-A129-5080-16D4-FD56CDBBFDC1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655" creationId="{585871F4-5EE8-3F4A-0EC7-BEA4B7F668B6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679" creationId="{8C384C26-CF13-DEA8-310F-E477027F6E27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703" creationId="{44E5ACA0-E6A3-1139-6CC7-43DF85BECC43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727" creationId="{87028E1A-E4DB-72B3-BAC8-456BCD601E90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751" creationId="{A752F61A-ACF4-B62C-1CE1-9F222D507138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775" creationId="{6068C0CD-0363-BB50-B0DC-1E4A3234A943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799" creationId="{EF04EBFA-D443-74E4-BEFA-E006333CE029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823" creationId="{1778BCD4-7587-0CEA-A58D-1D2B8C8C67D6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847" creationId="{5FD88AFD-E999-30AB-11EC-B6DD37FFC287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871" creationId="{28C92217-2245-522F-112B-E696446F7870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895" creationId="{DBA62C1B-FBDF-2F26-5DD8-E6DD5BC308CC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919" creationId="{4E39F3EE-90E1-987C-04A8-1E2B582953E0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943" creationId="{D4E1829A-72D3-D77F-5879-19D805704D1E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967" creationId="{7E004E6E-1815-E763-EEF3-F29B8617DCF0}"/>
          </ac:grpSpMkLst>
        </pc:grpChg>
        <pc:grpChg chg="add del mod">
          <ac:chgData name="Pietro Manuel Ferraro" userId="9618eaf8-c7e4-417d-b34f-63072980483e" providerId="ADAL" clId="{A4151E1F-4F9B-4EEA-B010-39A0FCAF0185}" dt="2024-10-12T12:51:27.357" v="153" actId="165"/>
          <ac:grpSpMkLst>
            <pc:docMk/>
            <pc:sldMk cId="410898765" sldId="258"/>
            <ac:grpSpMk id="991" creationId="{D8BA61FB-8E41-97D5-38FF-2461A2370AE1}"/>
          </ac:grpSpMkLst>
        </pc:grpChg>
        <pc:graphicFrameChg chg="add mod modGraphic">
          <ac:chgData name="Pietro Manuel Ferraro" userId="9618eaf8-c7e4-417d-b34f-63072980483e" providerId="ADAL" clId="{A4151E1F-4F9B-4EEA-B010-39A0FCAF0185}" dt="2024-10-13T20:22:20.083" v="1030" actId="20577"/>
          <ac:graphicFrameMkLst>
            <pc:docMk/>
            <pc:sldMk cId="410898765" sldId="258"/>
            <ac:graphicFrameMk id="1015" creationId="{C6B53F91-EB00-19E4-E53E-6E12A21F9A73}"/>
          </ac:graphicFrameMkLst>
        </pc:graphicFrameChg>
        <pc:cxnChg chg="add 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18" creationId="{183082F1-B4F3-717A-C87A-1C9906CCA88E}"/>
          </ac:cxnSpMkLst>
        </pc:cxnChg>
        <pc:cxnChg chg="add 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20" creationId="{5A5A3014-BAC0-3C00-366C-E9AFD8D3D91D}"/>
          </ac:cxnSpMkLst>
        </pc:cxnChg>
        <pc:cxnChg chg="add 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23" creationId="{56222703-B952-AA57-B117-4F82BE362F90}"/>
          </ac:cxnSpMkLst>
        </pc:cxnChg>
        <pc:cxnChg chg="add 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26" creationId="{2B5B0C9E-BB42-AE36-103C-56CB7CF89DB4}"/>
          </ac:cxnSpMkLst>
        </pc:cxnChg>
        <pc:cxnChg chg="add 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29" creationId="{0B115FE3-3C58-58E8-71D9-6CF4F3DC65B8}"/>
          </ac:cxnSpMkLst>
        </pc:cxnChg>
        <pc:cxnChg chg="add 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32" creationId="{011B00A8-3542-56ED-E457-872849C9210A}"/>
          </ac:cxnSpMkLst>
        </pc:cxnChg>
        <pc:cxnChg chg="add 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35" creationId="{6BE2F889-E394-1B5F-FCB4-4A3BC8046647}"/>
          </ac:cxnSpMkLst>
        </pc:cxnChg>
        <pc:cxnChg chg="add 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38" creationId="{CCBC0625-B00D-25E7-A53D-9371FE9898D4}"/>
          </ac:cxnSpMkLst>
        </pc:cxnChg>
        <pc:cxnChg chg="add 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41" creationId="{23B16A84-3990-85B5-03E1-DB8C23AF849F}"/>
          </ac:cxnSpMkLst>
        </pc:cxnChg>
        <pc:cxnChg chg="add 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44" creationId="{4C5FB8C8-6D58-817B-C19E-40727992D610}"/>
          </ac:cxnSpMkLst>
        </pc:cxnChg>
        <pc:cxnChg chg="add 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47" creationId="{F3316A10-F21A-F35D-8FCF-2C8623EE7219}"/>
          </ac:cxnSpMkLst>
        </pc:cxnChg>
        <pc:cxnChg chg="add del mod">
          <ac:chgData name="Pietro Manuel Ferraro" userId="9618eaf8-c7e4-417d-b34f-63072980483e" providerId="ADAL" clId="{A4151E1F-4F9B-4EEA-B010-39A0FCAF0185}" dt="2024-10-12T12:49:41.983" v="99" actId="478"/>
          <ac:cxnSpMkLst>
            <pc:docMk/>
            <pc:sldMk cId="410898765" sldId="258"/>
            <ac:cxnSpMk id="62" creationId="{DEA86F03-224B-A5F3-366E-B54A6CE17CDA}"/>
          </ac:cxnSpMkLst>
        </pc:cxnChg>
        <pc:cxnChg chg="add del mod">
          <ac:chgData name="Pietro Manuel Ferraro" userId="9618eaf8-c7e4-417d-b34f-63072980483e" providerId="ADAL" clId="{A4151E1F-4F9B-4EEA-B010-39A0FCAF0185}" dt="2024-10-12T12:49:41.983" v="99" actId="478"/>
          <ac:cxnSpMkLst>
            <pc:docMk/>
            <pc:sldMk cId="410898765" sldId="258"/>
            <ac:cxnSpMk id="63" creationId="{5AB3DF8D-5DF4-B416-A971-93B05FF19DC7}"/>
          </ac:cxnSpMkLst>
        </pc:cxnChg>
        <pc:cxnChg chg="add del mod">
          <ac:chgData name="Pietro Manuel Ferraro" userId="9618eaf8-c7e4-417d-b34f-63072980483e" providerId="ADAL" clId="{A4151E1F-4F9B-4EEA-B010-39A0FCAF0185}" dt="2024-10-12T12:49:41.983" v="99" actId="478"/>
          <ac:cxnSpMkLst>
            <pc:docMk/>
            <pc:sldMk cId="410898765" sldId="258"/>
            <ac:cxnSpMk id="64" creationId="{6F3A0330-035E-E203-8B5E-80A56B134769}"/>
          </ac:cxnSpMkLst>
        </pc:cxnChg>
        <pc:cxnChg chg="add del mod">
          <ac:chgData name="Pietro Manuel Ferraro" userId="9618eaf8-c7e4-417d-b34f-63072980483e" providerId="ADAL" clId="{A4151E1F-4F9B-4EEA-B010-39A0FCAF0185}" dt="2024-10-12T12:49:41.983" v="99" actId="478"/>
          <ac:cxnSpMkLst>
            <pc:docMk/>
            <pc:sldMk cId="410898765" sldId="258"/>
            <ac:cxnSpMk id="65" creationId="{0D7CCFF0-9783-F36A-778F-759401866859}"/>
          </ac:cxnSpMkLst>
        </pc:cxnChg>
        <pc:cxnChg chg="add del mod">
          <ac:chgData name="Pietro Manuel Ferraro" userId="9618eaf8-c7e4-417d-b34f-63072980483e" providerId="ADAL" clId="{A4151E1F-4F9B-4EEA-B010-39A0FCAF0185}" dt="2024-10-12T12:49:41.983" v="99" actId="478"/>
          <ac:cxnSpMkLst>
            <pc:docMk/>
            <pc:sldMk cId="410898765" sldId="258"/>
            <ac:cxnSpMk id="66" creationId="{E9F4F605-AD4D-00EF-EFE1-689C9EC37015}"/>
          </ac:cxnSpMkLst>
        </pc:cxnChg>
        <pc:cxnChg chg="add del mod">
          <ac:chgData name="Pietro Manuel Ferraro" userId="9618eaf8-c7e4-417d-b34f-63072980483e" providerId="ADAL" clId="{A4151E1F-4F9B-4EEA-B010-39A0FCAF0185}" dt="2024-10-12T12:49:41.983" v="99" actId="478"/>
          <ac:cxnSpMkLst>
            <pc:docMk/>
            <pc:sldMk cId="410898765" sldId="258"/>
            <ac:cxnSpMk id="67" creationId="{F5F4CD48-DC25-D798-D052-826AB96CC6EA}"/>
          </ac:cxnSpMkLst>
        </pc:cxnChg>
        <pc:cxnChg chg="add del mod">
          <ac:chgData name="Pietro Manuel Ferraro" userId="9618eaf8-c7e4-417d-b34f-63072980483e" providerId="ADAL" clId="{A4151E1F-4F9B-4EEA-B010-39A0FCAF0185}" dt="2024-10-12T12:49:41.983" v="99" actId="478"/>
          <ac:cxnSpMkLst>
            <pc:docMk/>
            <pc:sldMk cId="410898765" sldId="258"/>
            <ac:cxnSpMk id="68" creationId="{F9BEF290-8DC6-E002-EB10-2C083AB56259}"/>
          </ac:cxnSpMkLst>
        </pc:cxnChg>
        <pc:cxnChg chg="add del mod">
          <ac:chgData name="Pietro Manuel Ferraro" userId="9618eaf8-c7e4-417d-b34f-63072980483e" providerId="ADAL" clId="{A4151E1F-4F9B-4EEA-B010-39A0FCAF0185}" dt="2024-10-12T12:49:41.983" v="99" actId="478"/>
          <ac:cxnSpMkLst>
            <pc:docMk/>
            <pc:sldMk cId="410898765" sldId="258"/>
            <ac:cxnSpMk id="69" creationId="{1757EC80-0AC3-33D3-4F5D-E932BC23E273}"/>
          </ac:cxnSpMkLst>
        </pc:cxnChg>
        <pc:cxnChg chg="add del mod">
          <ac:chgData name="Pietro Manuel Ferraro" userId="9618eaf8-c7e4-417d-b34f-63072980483e" providerId="ADAL" clId="{A4151E1F-4F9B-4EEA-B010-39A0FCAF0185}" dt="2024-10-12T12:49:41.983" v="99" actId="478"/>
          <ac:cxnSpMkLst>
            <pc:docMk/>
            <pc:sldMk cId="410898765" sldId="258"/>
            <ac:cxnSpMk id="70" creationId="{108E576F-1E86-7ED7-3F8A-62DA4ABB37F8}"/>
          </ac:cxnSpMkLst>
        </pc:cxnChg>
        <pc:cxnChg chg="add del mod">
          <ac:chgData name="Pietro Manuel Ferraro" userId="9618eaf8-c7e4-417d-b34f-63072980483e" providerId="ADAL" clId="{A4151E1F-4F9B-4EEA-B010-39A0FCAF0185}" dt="2024-10-12T12:49:41.983" v="99" actId="478"/>
          <ac:cxnSpMkLst>
            <pc:docMk/>
            <pc:sldMk cId="410898765" sldId="258"/>
            <ac:cxnSpMk id="71" creationId="{BC345F3D-8532-92F5-C4B2-31C75F15D787}"/>
          </ac:cxnSpMkLst>
        </pc:cxnChg>
        <pc:cxnChg chg="add del mod">
          <ac:chgData name="Pietro Manuel Ferraro" userId="9618eaf8-c7e4-417d-b34f-63072980483e" providerId="ADAL" clId="{A4151E1F-4F9B-4EEA-B010-39A0FCAF0185}" dt="2024-10-12T12:49:41.983" v="99" actId="478"/>
          <ac:cxnSpMkLst>
            <pc:docMk/>
            <pc:sldMk cId="410898765" sldId="258"/>
            <ac:cxnSpMk id="72" creationId="{AC6A5345-C896-B97A-4EBE-109836152E5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85" creationId="{E0A68A3E-5CB9-F9E1-02A4-870AAA637546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86" creationId="{03FC4EA3-D6FA-F5C9-4CE0-D1DF96D93C3D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87" creationId="{75F42CD5-C8C5-7370-EF7D-1AA1D63FD552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88" creationId="{D8ABA9F5-D458-058E-0106-7FC87B0C7B2E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89" creationId="{ECEB3128-90AD-F3EC-043E-87DE7A404210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90" creationId="{B5D61F49-7E68-8EDB-F726-C2BB4DC0F2A9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91" creationId="{29848503-9E6B-BDFB-720A-09AD6DD316CE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92" creationId="{52C5AD5E-1F1E-8179-21B5-700403CB89A4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93" creationId="{BBD36555-3910-78DB-7600-297F338E26A0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94" creationId="{97F43B42-ECE6-C1E4-931D-30F338DF8C62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95" creationId="{0F0FAC3C-142E-894D-A8D9-5AA9C3C3EA00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08" creationId="{CB609013-41F3-3A72-4346-8293F2B5EFB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09" creationId="{9D333210-67D7-4031-7151-590E7E832BA4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10" creationId="{41BBF4F1-73F6-45C6-0465-64C74243E9DB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11" creationId="{8614292C-6A8C-3688-D052-DE071F3134C5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12" creationId="{9E70538E-2896-3DCC-CC86-518EB4709E4E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13" creationId="{D90B2C89-F3DE-70A5-A697-846155E17C39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14" creationId="{6FD1E6CF-9264-4AFC-7641-BBA62E29541A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15" creationId="{662C494A-2E36-44EB-0A6F-2C2FAD702A5C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16" creationId="{E399D101-027D-D8D9-B0F5-F33B1146EE2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17" creationId="{3E2FD227-2216-C559-6C39-A6B40DF4C3FC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18" creationId="{28FC265C-E21C-6F6C-062E-01D1C441F2F1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31" creationId="{2A690FE6-5D6F-7979-F887-19D06F2F5FC0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32" creationId="{031ACE84-7403-715B-ED19-D8CFCCCA9112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33" creationId="{86702863-9DF6-EEF2-A8E2-06F98C2E3A6C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34" creationId="{009AF737-E412-AA4E-CF9C-012849F1BABF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35" creationId="{C4228C7E-1236-8FC4-A904-65D255DA973B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36" creationId="{42617988-E40A-9926-0531-3E66B7F28264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37" creationId="{282A968A-B07F-6BC6-5ED9-8DA1E5F1302B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38" creationId="{BFC7FD14-E446-AAE2-AEDB-920E7B6FD8C1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39" creationId="{9281F9C6-ACC7-B0F9-3C3B-F69EF5D45F2E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40" creationId="{840274FE-A4A9-F375-7B49-D13C7B314EFE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41" creationId="{3C65478B-7B95-DE8E-3B83-AB4837823C97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54" creationId="{19996A23-F095-F115-B086-34F9070B61BB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55" creationId="{E73CEC79-01C8-DE45-CF52-34737BBB3E98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56" creationId="{67D131BC-4D57-95E2-C80E-CA0554E5AA8D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57" creationId="{EF4473DF-2299-5349-DC62-9CC81C4FD445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58" creationId="{9D1CE29F-4AEC-C159-330F-6966557F3D3E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59" creationId="{4917BAF3-FD0B-8A18-2358-A6AAA9429507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60" creationId="{C7466A06-BFF9-613A-393E-6FD9C976AF5A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61" creationId="{FB448D5C-E70E-B946-8935-D87D39AF5BE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62" creationId="{48796FE7-7D20-4B44-DDF8-BC949F4EE001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63" creationId="{3F0E8FC1-2ED5-CB5A-7ADC-F4C2A290135E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64" creationId="{21D3F5C3-EA35-168A-CAA5-5AAA8D10F20C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77" creationId="{D66A6AE4-FDE0-464F-2A57-691574AC84D4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78" creationId="{D7844DBF-BF30-189F-F45F-6AB4A8A0E637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79" creationId="{2682CAB4-E857-5689-BFF8-B9BF0CF17827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80" creationId="{085B529E-7A2A-2349-BDFF-23EE6AF97C2A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81" creationId="{5B6AC307-0A65-55B9-F7AC-6BBA7BA3435E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82" creationId="{59062D48-5BB7-5E20-BEA7-08B4CFC6E1FC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83" creationId="{10B2FEBA-F100-BBA7-4F97-1289C08DDB3C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84" creationId="{AC14B712-9B11-2A53-FCAF-0C86CA745E92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85" creationId="{892C533B-C8B4-3B40-267F-3E468D28D4DD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86" creationId="{2C99CC00-8FEE-1360-C32B-0C2BA5C151CE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187" creationId="{21B642EB-B63B-4DC0-BD65-5E3F860C884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00" creationId="{EC56D758-3F89-898C-ACA4-41E7370267D5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01" creationId="{43655269-378D-CA43-94A9-1C040E532CA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02" creationId="{5285710F-F0E2-7319-64BC-3218BCEC72BF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03" creationId="{26A1EB1B-B884-B580-DFA6-554996A71355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04" creationId="{D452D638-AEEB-47E6-5AE7-3B81AC8457D0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05" creationId="{DC07CB57-08A1-684E-F5F6-4ECE285F2E07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06" creationId="{7786FC45-9DB9-1D12-A3DA-3EEF0826F259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07" creationId="{08F379BB-ACFA-CD4A-AA55-AAFE1FE68E19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08" creationId="{C58AA47B-C973-1D1A-8122-0573770FD32D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09" creationId="{55CAE38B-BBF5-E9A6-D9BC-3F4F2C492376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10" creationId="{05B848E4-5FFA-5A3D-272D-8212D92B1F22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23" creationId="{A15864E7-C5FE-BF39-928A-6460F842CCB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24" creationId="{90434CE1-F993-5624-770F-B729D96EF3A4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25" creationId="{C55E5C52-AD65-BE45-F661-76A9695AFAEC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26" creationId="{3AE84446-144F-B4E7-97E2-65FE733C932A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27" creationId="{F04E3927-97C1-BF10-4A27-049A30885DFD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28" creationId="{EDF9C0C1-D157-37E2-40C1-E9AE63C8C5AF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29" creationId="{1D5D49A1-B979-28E6-862A-BB2EF756C0E5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30" creationId="{03FDFC38-D6A9-077E-D95B-57422EE4AB62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31" creationId="{4C59E1D4-1CFD-F25A-6415-20BF99847642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32" creationId="{5BF6C291-8363-E457-7BF1-FE5F9F307EE4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33" creationId="{89DEDF7D-0835-2BD8-6A5C-6D7888DEA7DA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46" creationId="{D114A83A-637D-45BC-841A-375054154BFB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47" creationId="{5559904D-007D-E646-FEB3-110778A39EE9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48" creationId="{6FDF2EAB-1462-3546-02FE-1C6D8CC5BDCD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49" creationId="{E9E9A412-0AA9-AB06-71BB-1EC6F9BD6395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50" creationId="{3BA5990C-162F-AA0C-10E2-C75F92B456E6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51" creationId="{9B8D1598-6343-EB2A-9F3C-CF81337B7CE5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52" creationId="{38A72214-6F1B-2EA3-9B0D-07FD45FF83C8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53" creationId="{4779FEA1-9A84-CF6A-9E1C-8C1257349FCC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54" creationId="{87B3A351-8B31-5903-8F2E-03315A29E910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55" creationId="{430DD6DC-779D-57E8-9746-247FCE8515E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56" creationId="{93912329-5E08-1DB9-8FF5-BAB5D0D5CB35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69" creationId="{BC9A095B-046A-9DF9-40EA-1531C75A43F1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70" creationId="{433F53C7-CB9E-37FB-27A8-AF1C4EEF9BD2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71" creationId="{FDFDB2F2-2FCF-AE81-C9FE-75DD3D0A6B37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72" creationId="{7EE20A52-12CB-C251-C566-0ABF52255080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73" creationId="{CD265712-1F3F-EE25-7289-B30B7B4448C9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74" creationId="{F551DFED-539B-0451-ACFF-0C3888153161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75" creationId="{0D999F51-6C6E-1E89-4269-284ABAFA066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76" creationId="{3FAA04F5-5C92-326F-E3AB-17189A0011EF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77" creationId="{F51F7BE9-CDFE-45FC-8CDC-AAED177BF1FE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78" creationId="{6B0D0938-8083-E1C7-C850-3D2DF289B8AD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79" creationId="{054DD6DB-38C1-AA40-87BE-ED4BA7AD632C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92" creationId="{2D55DAA5-C673-439E-C0E3-405A1D696110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93" creationId="{C9908256-65E8-CC10-569F-FC4089DD9C2C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94" creationId="{2DBCC449-2C79-3CAD-C9BC-58A6DFF35DF1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95" creationId="{FAE7FB03-D091-0854-B11F-F84058A468FC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96" creationId="{F2A9EE42-EB34-0518-C50F-43269BA89C4B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97" creationId="{5392AF7D-A74C-6D0D-FBD6-E94B3534BB01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98" creationId="{A4BD9BF8-5A9E-C07B-FCB9-4F4E68371E0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299" creationId="{51B90CC6-911F-F9E3-35AA-95FF9D92FFF9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00" creationId="{26C2EEBE-49C2-4D3D-CFCB-A9EE36F88EF9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01" creationId="{7246EFDE-B0B5-F191-D962-97FDEAB231F0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02" creationId="{DEB8520A-BF5B-B001-F994-4CC255E69F74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15" creationId="{1941EBA5-7F4F-6206-202B-1A2741F13CC8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16" creationId="{6E98FB72-FE80-5FEA-E90C-B60BC7E1FF3B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17" creationId="{FB404E63-F65A-9152-5ABA-07CD3A77B54A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18" creationId="{6F21E6B2-4342-6B87-BB29-FC12727E5059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19" creationId="{22D18A56-B042-CE1D-88A2-76406CF5901A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20" creationId="{E4D8662E-2640-8727-4059-11826E88C764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21" creationId="{D18FA375-9634-125E-16B3-3FF79C95EA7B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22" creationId="{DCE86432-EDD9-3CE8-2AD6-4EEFC193C24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23" creationId="{6C7E9447-D6A4-B92B-12EE-F8300080F6F5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24" creationId="{5ECCF54C-27F1-80F7-C851-829F4BFE8704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25" creationId="{B066A2BC-248B-52D6-5103-441D192DCCFA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38" creationId="{D02D9ED3-FE2E-C7C5-871F-D669D76B425F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39" creationId="{D4FE6AE3-A9A1-5FB4-42B8-9627510D968D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40" creationId="{F2797145-7C87-6AD5-A82D-C0D479D69756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41" creationId="{1CAC9095-48B1-7338-99EB-2FDFB65C75A7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42" creationId="{B635FB34-005C-C8F3-AEC9-DEE1922D8C47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43" creationId="{A375C8C0-3A79-36C0-9597-75A634E585DB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44" creationId="{C826541D-3C39-989A-B158-8A131A7ACF4B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45" creationId="{9FFD872D-5695-E3C3-E2D7-26C83B862969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46" creationId="{14A5959C-7604-8514-71DE-436E187451A6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47" creationId="{A12FE04A-2969-4C91-D3B8-A29F2BF7A6E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48" creationId="{C15B71E3-B725-E307-A39A-5E899BEB54AE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61" creationId="{EBCC7345-C169-1507-16E2-97F14220F29A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62" creationId="{0DF85FCE-88F5-1EB9-BFC4-60269A7E0A07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63" creationId="{BACBFE65-58EF-6A7B-36BC-9AD468499711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64" creationId="{F5E37389-CDB4-5FD9-B77C-1003010EE4B0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65" creationId="{A2762326-5EF4-7C5A-8695-76869B04BB8D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66" creationId="{D1433BA6-28EE-699A-A2A4-6E7ACB96F89B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67" creationId="{16BB80BF-1F40-4542-FBFE-C155FE58E48F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68" creationId="{6E4BD1C8-6864-80E5-D3CC-58B56E2B37F4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69" creationId="{E92D6798-67A8-1487-7D6E-4FA8C2D73EA2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70" creationId="{5A9A2DF8-CEBA-D546-D8F7-29BD69F6125A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71" creationId="{B085D604-17D2-7D8C-7B9B-C721851139EF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84" creationId="{4FD68C47-259F-9831-76AE-2D9F79D57026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85" creationId="{A78F231A-8E3D-7A5A-018D-83EF20B6F2BF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86" creationId="{0ECA5E50-FFD0-D8C2-18F7-3496D5C8168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87" creationId="{9ED73F95-3205-D0C2-DFB0-71E446F4AD05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88" creationId="{04135F27-3A9E-7D71-AC5B-9D7CE963B73A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89" creationId="{0A567C83-2441-6C60-6C16-63109863F40A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90" creationId="{FF99D049-B408-047C-A15A-96B34B6FAC46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91" creationId="{CAF39224-EB45-3B99-3617-6B8E5C0C75DD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92" creationId="{BBD3685B-D7F2-E10D-5327-7839639F406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93" creationId="{61E211E0-60E7-2C65-700E-0094E513EC1C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394" creationId="{4E843BF4-9AFE-6E48-6CEB-81BAAE374708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07" creationId="{D839D196-A0DB-B3C3-DF1B-0B305A543BFD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08" creationId="{AD8FC3C5-4672-F571-459F-4D842D7056EB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09" creationId="{6F54500B-22B8-CFC5-EBCB-2D508E7A8912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10" creationId="{FA66CF80-BF0E-DB6D-B58C-4D9D21551F12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11" creationId="{372916B1-877A-772F-5FFF-0022ABC25E80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12" creationId="{D04D4066-0245-BD66-C6B3-36F746C0ED08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13" creationId="{57C09A4D-AF61-AEF4-C180-1F60304559DA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14" creationId="{3638435D-14D3-B050-0FF6-C54D18B972B6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15" creationId="{994AE092-1763-1D39-8FC2-0B6BA1D57DF1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16" creationId="{6405E056-6068-CA99-51C7-942B073BEBD7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17" creationId="{3C2FADD6-392B-74E8-8EAE-66E7B35C7914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30" creationId="{918328F1-393D-1B0B-F8E1-BB027E7E50BF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31" creationId="{FF3DE653-B78D-22D3-4183-31E9617EB13D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32" creationId="{1A8A00C9-2CA2-939D-C401-3525D6C7A074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33" creationId="{546685C7-5C96-B7AB-D760-DC6223FE7605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34" creationId="{0667C6DB-BFD5-35E3-100F-9637E528C93D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35" creationId="{5AF0D142-230C-A321-C890-2243EE257765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36" creationId="{C77180A3-373B-B62A-7711-D4A4491529D2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37" creationId="{7B349775-8152-9F97-DDEC-2569B4FB1FE6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38" creationId="{294EEE80-A357-2EFF-B99A-3E4DFACA52CD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39" creationId="{BC5C4409-D5D6-54B8-6833-01F056514647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40" creationId="{E569A87D-6638-4AA4-488D-16828A9A4F29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53" creationId="{65005A9F-5286-7D26-03EC-F6FB743C4930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54" creationId="{6EFB8899-F918-7794-F923-97D3F978C32A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55" creationId="{EE6579ED-AA69-8842-29DE-F174327423FE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56" creationId="{444155E5-15C9-AF92-201A-7B83C069CD70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57" creationId="{CD92BB1F-94DD-C56F-CDF8-FEA997F9B985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58" creationId="{2DF449E2-1D2B-8FE9-04A2-63433D3B6AB2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59" creationId="{3C67ACA3-E7E6-F0C4-C916-95102B07B639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60" creationId="{EE2D60F9-9F43-88DF-8D68-BB4FCDBBEE54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61" creationId="{623C7131-A48F-8D14-AA6B-87572D74225C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62" creationId="{36EAB42D-25E1-2FB6-4E25-95AA141E7DAF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63" creationId="{58E13391-6045-367D-AA15-955F22D6338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76" creationId="{08DAC956-7CE1-EFEA-7649-399BDE87F834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77" creationId="{8CCA50E6-2DF3-5CFF-82AE-EDF23B27A395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78" creationId="{4C9FCB47-DDD5-9718-E6B2-437A405FA820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79" creationId="{93818303-CC42-7912-1DF3-E8C81CB0BE17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80" creationId="{3824233F-627E-A059-61F5-1A0E070FFF27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81" creationId="{6D6FD932-DD86-CD20-7019-80AE36FF234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82" creationId="{48AAA760-073B-30D5-FFE2-6A74DD59D717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83" creationId="{B24F1D13-5B29-BE95-8EB9-BF24FEC48E3E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84" creationId="{B058F32A-5B32-897B-1A8B-C6BAA521D1B5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85" creationId="{DA89DAC9-DDA0-E872-1DA6-14DC3323AC8E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86" creationId="{5BFAD673-0C5A-76A3-1391-9D80629DC0BE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499" creationId="{B3FD6F0F-ACA7-7627-F44B-CF459FEB0B51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500" creationId="{78CF166D-13AF-E55E-4220-26C95E27CA51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501" creationId="{0C031DE7-E8A3-3B94-4673-BF9E4128AD3A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502" creationId="{650BC3FB-1390-B5E7-97BE-E6045589AAF0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503" creationId="{77D0A420-D640-7F63-6E5A-D6A539F53D44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504" creationId="{356338BF-4BAA-B5B8-43AA-A3BCB4DF4BC2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505" creationId="{415D4F93-46E8-8A7F-F4EE-A94DC93D4AC3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506" creationId="{913E7A16-C40A-A337-2945-F01640A4CB84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507" creationId="{3642172D-7F75-8FDB-4460-E29AEEEF8355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508" creationId="{571AA25D-FE9E-720F-17CC-9A3D769CD802}"/>
          </ac:cxnSpMkLst>
        </pc:cxnChg>
        <pc:cxnChg chg="add mod">
          <ac:chgData name="Pietro Manuel Ferraro" userId="9618eaf8-c7e4-417d-b34f-63072980483e" providerId="ADAL" clId="{A4151E1F-4F9B-4EEA-B010-39A0FCAF0185}" dt="2024-10-12T12:49:19.758" v="98" actId="552"/>
          <ac:cxnSpMkLst>
            <pc:docMk/>
            <pc:sldMk cId="410898765" sldId="258"/>
            <ac:cxnSpMk id="509" creationId="{E40F0A32-3BF2-465B-C229-5144F0C58DB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24" creationId="{C19CE930-29B7-DE04-382F-1C0DDBA9386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25" creationId="{1BF784A9-D3F1-E6CA-590A-0D7199C923A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26" creationId="{AEC6A75A-B750-52A8-041A-9391C2C6046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27" creationId="{3A2A4992-B721-E125-194C-718FCFED4E64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28" creationId="{38669F0E-3769-6EAE-DC69-9B18042E561E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29" creationId="{1B8E5428-89C0-C79C-04A5-C3EA99A08399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30" creationId="{7A8AE294-7503-A68E-DEFC-477DF668314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31" creationId="{83A9573D-5881-5B40-085B-D0EC9C0C4B6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32" creationId="{EE75AC34-90BD-CC3F-1D4C-CA9916C50440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33" creationId="{E772D7A4-097F-BE10-39B3-BEAFCBC517F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34" creationId="{CB2BF015-DBC2-CE25-DC8E-4F40AE80AAC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48" creationId="{49B88832-4018-89FF-914E-C7C8F9700BB5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49" creationId="{0E8979C1-1547-DBED-2D12-028E235A327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50" creationId="{957B2E28-DC90-A848-C86C-CFD1005C5342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51" creationId="{A963A52B-E5E4-32B2-D739-C32F146E6E2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52" creationId="{4AC22E74-B823-6B50-C948-0F742546F47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53" creationId="{E53CE6EC-4CC7-A86C-80CA-67A7CB03F59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54" creationId="{623F0BF5-961B-AAB1-CD71-BC56F72BDF8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55" creationId="{EB14C147-9357-AF7B-AAC3-2BA5E3ED5179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56" creationId="{878B154B-6D60-B289-B1CD-EEDEA19AAD4E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57" creationId="{29396BCC-AB38-28DA-4742-AAAC343FBE5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58" creationId="{2DAD7640-C5A6-42F3-2F87-332C905C741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72" creationId="{390FF827-E958-95B6-5CBB-10F225B13964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73" creationId="{1AFABA96-95BD-2A47-60CA-21F2C4ECC5C2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74" creationId="{54A8337C-7D16-E596-A543-C87B494058E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75" creationId="{94729C57-443B-9BC2-C349-E304306C1800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76" creationId="{82C2BBD5-FA8F-D98C-D730-0AF84FD121F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77" creationId="{389D320F-785E-0B8A-098E-501C34125BE0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78" creationId="{C4F6D1AC-B83B-0934-AD93-17FE2611C9B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79" creationId="{B95D0A43-A439-50C4-B16F-8D822EA4E45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80" creationId="{AD42D96B-7F97-C982-3A1E-C2A8E04A1739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81" creationId="{FDDFF651-E73C-7AF2-C88C-01C3E42AD8C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82" creationId="{19239539-FE87-D864-6E5E-8E8C91BAD5DE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96" creationId="{0103AB00-5334-78D8-1BC1-C4BECD4AAAFF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97" creationId="{577AB10A-553A-1EA2-F1D9-EA9C8BDC62C0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98" creationId="{5FF82779-11B2-5607-A58F-097EE70E6D77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599" creationId="{71E8AF23-B61F-C7AF-B579-1D483F32D1B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00" creationId="{793DA7F1-A252-CA51-4352-DFE018C52F6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01" creationId="{F665D9AA-B269-A929-A667-662CBA6896C5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02" creationId="{896E9A2B-91ED-B461-E5CC-F98DCC12B100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03" creationId="{C7B3BEA3-2190-AD78-9D8A-85731F8BC879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04" creationId="{3E7AEFCB-5FD5-A37E-0C18-DC0B4E9F9923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05" creationId="{3D3151AC-113C-4E64-A25A-D7C63293C9E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06" creationId="{AA3E0DAC-F492-482B-487E-D0728C05F64A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20" creationId="{21A1E90B-8A7B-4AC3-A41C-2DD0D20F1495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21" creationId="{1ECAAC12-CA3F-A0D2-D221-1D5115114AF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22" creationId="{247DF0BF-B9FE-6FA9-94FD-90F47AC2E2D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23" creationId="{1FB29D4D-7A51-0B70-104B-16332EBFC5A4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24" creationId="{0C24C359-882F-C039-3736-A2393C699EF8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25" creationId="{F4FDBB49-9667-F14A-6DDA-E4BBCDE52074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26" creationId="{E0C1E4A1-3E63-0AD2-FB5C-E25341AE2F63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27" creationId="{C3A19B85-0387-5DE0-BED7-BDCAE7D4C10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28" creationId="{88E966D7-262B-13E2-040D-3B925BEDCDD5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29" creationId="{A9996E8F-0B39-2BC2-420E-E084CF97007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30" creationId="{F27517FD-1839-9D17-4471-FA3B8B0FBEDF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44" creationId="{87FFB72A-4E3C-EAF7-8314-951D142A29A8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45" creationId="{9C887ED8-6C70-84CD-04B3-C1955F65FD3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46" creationId="{E029E089-41DA-8880-DC93-8B759B0666E8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47" creationId="{D6B17974-B23E-C938-E7D0-7A675B811DF0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48" creationId="{12A80D04-AFF3-5AC9-0EA9-3D0D734BFC49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49" creationId="{0DE79B16-A4DD-2746-B7EB-6AA5BBCFE730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50" creationId="{AD0A3FC0-335A-C08E-5CDB-767137FF6A38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51" creationId="{239F5EA9-1B00-8C20-9546-DFCE459F7F28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52" creationId="{5AAECAD5-20FE-5918-BC4E-ED60EACA9735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53" creationId="{2A7B545C-45AD-39D0-794F-834F1D720852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54" creationId="{4611AB4E-85BC-27A7-C543-1E5BA906628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68" creationId="{4AD010E4-C0A4-348A-D66B-50B6350D8D4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69" creationId="{CDE24B6F-4F09-A889-2895-6953FD98FE68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70" creationId="{4A895DC0-04F0-A332-A592-B0573A00838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71" creationId="{0085B7A7-9C06-F5E1-1FB1-3015DDFBEA2E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72" creationId="{361C92A1-A28A-BEDA-A37E-75E46DB3DE5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73" creationId="{C2F80E60-3C95-9775-B7EF-091CFD5D3808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74" creationId="{365A2C27-79A6-C645-65FA-E6B9067ACCB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75" creationId="{85E8711C-DA02-94E9-7802-CAA814D18D7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76" creationId="{D385E2C7-08C5-8D41-DB6F-E07E12D5093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77" creationId="{ED7D57C0-8537-5CDB-F935-8B8419A6832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78" creationId="{DD4EE6A8-F34C-3E06-5168-EA1E53BE341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92" creationId="{5F6E83FD-08D9-98CB-FC1D-B841209D408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93" creationId="{517BBE13-042B-A208-A5F7-8E2425593188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94" creationId="{8EEA1FD9-B045-0C5B-02C2-351A5BD87EEA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95" creationId="{4CC3C28E-E816-B0AF-FFC1-25BA5E76EE2F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96" creationId="{3C4B68D3-8E89-C8F8-47BB-EA625D7D883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97" creationId="{5D195952-FB64-77DF-E7DC-3EF45E2AB925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98" creationId="{5EEDB66A-1F8D-F037-1545-A18EBBCAF8E4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699" creationId="{C2A2607D-A720-6186-E039-BCCA375418A4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00" creationId="{A46B32AB-CA50-ACD8-A26F-B43386B83B0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01" creationId="{D16A5D0A-CF47-0329-FFE6-1A0B79A6C18A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02" creationId="{B8EE15A9-F0C4-2C03-8B5B-6DDB021831A3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16" creationId="{5457F13B-A1B0-A50D-585F-91045BE03510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17" creationId="{CA7F8085-4669-B318-D9FE-7806CC99CAF0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18" creationId="{398F357B-3DBB-FB79-B56F-275A088F9F6F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19" creationId="{05CD7B74-38F5-2D03-89A8-2AAB971C9F3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20" creationId="{6B831D88-7296-AA09-D347-498E77941CE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21" creationId="{B6BD8C30-56A6-1B23-CDA3-F1D431DEF3C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22" creationId="{C0A5A56B-02BA-8194-AB18-5CF6B8BD6EB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23" creationId="{3D5478BD-38E5-2BD2-2405-1BF8D4701483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24" creationId="{B198A85E-640B-8F6F-E558-D54F387EE3A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25" creationId="{CABDCB7A-2307-A0FF-B000-D1EAEEF0526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26" creationId="{15F82DE4-4C02-5A93-CB9D-D1478236070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40" creationId="{FE47BBA4-C98B-7271-2518-A0C0F3919B2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41" creationId="{E0DD0DC0-9644-300A-A105-94D00C43776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42" creationId="{4CEB65F5-6472-F8E0-CE0C-B38505BED424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43" creationId="{C3501056-9B33-3C08-50AA-686E67306F05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44" creationId="{7521170D-C687-7D2C-956F-C90AC3817090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45" creationId="{A2C4AF7A-AE4C-0254-B232-BDD96D78D843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46" creationId="{2954AFEC-C187-0855-3959-B0AC290C71B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47" creationId="{6376A7FE-22FC-DAD3-69CD-B20DFBCB7327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48" creationId="{CBB6ADEA-2BEC-0CB4-F02D-5B9EC6511CDE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49" creationId="{B4FB7A59-1A4D-0F7E-B868-FBED0C09E7BF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50" creationId="{AD994ACD-9F74-6784-24BA-499A93B91662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64" creationId="{F21DD057-DECC-3BDF-E91F-88EE605FF3FA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65" creationId="{8C7EE443-A76E-7D79-711F-F9D8E8FFC5E7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66" creationId="{B7868936-06A1-552A-1E6F-C980FCE873A4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67" creationId="{965C85E9-A807-332D-5E15-16F588B3FB7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68" creationId="{2DC5762B-44A8-E9D4-95D2-8DD2D0058DFE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69" creationId="{1FD13E61-5B7A-8106-FE8F-AD0C41F14B2E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70" creationId="{403468A2-470C-6F7C-3160-81157094A920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71" creationId="{ACFB3241-CBFE-D8AB-6F3B-F404947062B2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72" creationId="{2F9DCE65-2A80-A8CA-63F7-0E022AE54D0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73" creationId="{26E65CDC-7F95-2EDD-DB05-42FE43FDD243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74" creationId="{942EE0A1-8DBD-9E1E-7CBD-67D2DEFEE0D9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88" creationId="{2E7E1053-E8D3-2239-B14B-3A49277A07F3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89" creationId="{F5B9FDA0-360D-178D-0C8C-9F67A1F31893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90" creationId="{DF5DFA26-E3FF-4585-819C-D6967CDFA34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91" creationId="{28C3A97C-2EB1-CEB7-30AD-2906A1C93668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92" creationId="{CEAF1248-598D-576F-48F6-B7CC29D7338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93" creationId="{93A7E020-83AE-0E8D-1302-BDB0C191C93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94" creationId="{78D3ABBB-27AB-8A27-EF21-1E02DEA2720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95" creationId="{78889BB9-58B6-EB03-F8E9-91B62E639EB7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96" creationId="{E4CF69EE-378C-7F3C-A030-86FA0B65FF33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97" creationId="{89C2730C-EE2C-F422-BDD1-F517DFAF66B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798" creationId="{65E91F26-3A2E-CB8C-810F-CA2DF7D6BCE8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12" creationId="{CFF2608E-9CEF-8693-1480-3FFE03713117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13" creationId="{470E97A9-6488-44B7-CA8F-465B833D003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14" creationId="{B1F20091-4889-0F61-8F33-4DC029A14C73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15" creationId="{243F6506-AC4C-7D66-8CD3-AE97C39961B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16" creationId="{E3D30ECD-0F88-D19E-D4FA-47CCCEB2146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17" creationId="{0BCD9226-F31E-3DAA-B703-386BDB97622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18" creationId="{E9E0D494-0CB3-3823-A5A8-FC49EDBD3BA5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19" creationId="{679B5878-2FD7-E250-0A58-00E02875A777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20" creationId="{6BF50260-7E84-3997-626F-5717BE8B524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21" creationId="{0F8CCC70-3F3B-F6DF-3DAF-BB4468E3F22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22" creationId="{81F59449-CB0F-1B9C-D20D-FDC3185601B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36" creationId="{224D1D48-093B-2386-A382-43C35F28346F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37" creationId="{650D3337-7607-3C40-6FEE-2E259951EB6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38" creationId="{3DF1CAB0-EA10-7FD6-DCF5-0336B8F7C37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39" creationId="{E6A7ACC5-B045-AD5C-BFFF-C5837DCBB6C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40" creationId="{8D4E54B2-C60A-4F22-259F-BD4EE0484EE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41" creationId="{7A1EBF9C-2424-2671-5268-1EAB13C8F2E9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42" creationId="{87100DEC-65E6-A784-BA7A-13548A8D1832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43" creationId="{BFFF21FB-BB6E-8BF3-824E-1891B877DD4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44" creationId="{1EC3BB69-AD34-491D-CD97-7E087B8F2234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45" creationId="{08A2A7E3-D929-A55C-960A-D0EB9DCD886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46" creationId="{A3B68895-A653-47D9-5D80-62AA73DA52A5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60" creationId="{7AFF989E-CAEE-DE01-4986-196229CB22F7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61" creationId="{680BA82C-C6AB-BAE0-49AB-E2FC87F2F5D0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62" creationId="{0BB599D8-1147-FCE1-75A3-585457B70D13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63" creationId="{0C8EDA68-AA7D-F066-7A0B-5B81824D05F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64" creationId="{D7792DA5-6525-23FB-6D47-C5528204D9A0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65" creationId="{A1D48DB6-6C42-A06C-ADA1-9322FBFE742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66" creationId="{4CE65F58-5CC7-DE2B-4129-1A2AC1F7E329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67" creationId="{77787C82-F0F7-D998-F425-6F4A545A24E8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68" creationId="{288A92FE-22A1-3070-581E-876F77AAF36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69" creationId="{3FA8CCDD-4C58-7DA8-0C06-85805DA0510F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70" creationId="{AA37164A-A493-00A7-BD94-1A3FE90CD3FA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84" creationId="{0727D4E7-AA4B-2CC7-63B8-1ACA603D5437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85" creationId="{75938AA8-9483-2DDB-1274-5445E29F09C7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86" creationId="{E5AD8785-0510-9B75-421F-98BE44EFAD47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87" creationId="{A0560F53-1761-4A37-AEEA-CEB50262382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88" creationId="{35BF0A03-77B1-85DD-7F63-2F92DACB42E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89" creationId="{D623B009-19EC-FAA6-96BA-559F05492369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90" creationId="{B37FCD12-D438-C337-1A62-155DA4FA5C17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91" creationId="{51B58626-8987-3203-417F-89BE968043E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92" creationId="{DD8713D0-CFE9-5C56-E454-A17BF104A33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93" creationId="{E47A35C9-71D7-3DD4-03A3-6ABD5F29EF9A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894" creationId="{78F40AC3-7663-1EEC-2BEA-4978B9D38EB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08" creationId="{9429B39B-6A81-AFCE-FEF3-6BFEB5177D4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09" creationId="{CBFBD7EB-C280-FB0F-9356-F95D7315367A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10" creationId="{08F26A3E-68B7-4837-EA63-374C6565208E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11" creationId="{E97EA317-7992-06CA-8228-87547DCF0AB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12" creationId="{6C10855F-F4BE-E915-B070-A146A96605E3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13" creationId="{42FC55BD-F9C1-78F6-DF1D-76D7A3E327F4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14" creationId="{C0D65E3F-217B-C63D-BB56-B1D59F3ABEA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15" creationId="{9D9E5C64-43E3-16D4-B303-9766B1DC8E47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16" creationId="{94D769B0-C42C-A929-E651-1A444C51BD8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17" creationId="{FEEA0F0D-2670-CAB1-CC76-CD41D1E914F8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18" creationId="{EA1AB857-014A-C501-C844-A81F1937F3DF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32" creationId="{243D1F76-4DE8-6992-18B7-0E2A5A14B35E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33" creationId="{559111EE-109C-6C1F-A785-524C1FE065B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34" creationId="{A7F0000F-6927-86F5-1400-EB91EFF3D12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35" creationId="{5752B47F-D6E2-BE66-12BF-BCBE72D8E952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36" creationId="{2AE9D3E0-775C-D8A0-F485-E54F6862E06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37" creationId="{B44E2C7B-00AC-45A2-8C1E-A68EF9F8EEEB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38" creationId="{058425EE-8CF4-EF0E-FB12-437BE642590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39" creationId="{18972BF3-50B1-ABED-F81F-C8B3F48130E4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40" creationId="{7437CA4D-3EBA-7B29-8DED-23776013B391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41" creationId="{2A662FF3-BC90-3C34-6237-A72A1B4022E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42" creationId="{D3F4FCB2-7E13-2841-5ECA-E371134F979E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56" creationId="{91FC8896-8130-24F5-0403-2E3A08525EC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57" creationId="{FE31A6C7-D545-8869-B6B4-94B6A8A1261A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58" creationId="{EE0545EE-4343-0B70-FC6A-FAE1280E07D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59" creationId="{6B61003A-E564-E121-3E44-04424A0C4B25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60" creationId="{CF019612-8525-6C09-32F0-1BC91FDC45A4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61" creationId="{4BB62469-BF3B-5AAD-63B1-99116D72D2A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62" creationId="{244E7B7D-DB94-064C-7FF5-D588B563DF5D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63" creationId="{5F82FF85-8338-3E29-85AF-E7E4FE2747E4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64" creationId="{3FBED78E-4539-9FB2-DB83-C4AF6D55825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65" creationId="{60EF9117-3660-11A4-7127-DEF453AF9ADE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66" creationId="{08A17FCC-979F-3208-17B3-6FD3A23D8F7E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80" creationId="{4B43156D-4D24-3992-1B91-86CF96D61043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81" creationId="{3755100D-152E-3768-3697-BCE937613DA5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82" creationId="{BAD70FAB-E1BF-C1F5-1C59-A7B10617569C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83" creationId="{D58020A4-2B2A-E81E-2FB8-350DAF47CE93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84" creationId="{EA8F73EC-4833-A774-E6C9-E7C43C9CF7E6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85" creationId="{1DD3ADDB-A41D-0203-EA79-CF92E878FFE5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86" creationId="{B8E2B3D9-CA57-07CF-D052-AAAC6CB8BC5E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87" creationId="{1DE21691-7BA0-88CA-6588-7503EA038114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88" creationId="{39A1EEFE-57CE-81B5-BF63-D10854306699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89" creationId="{F78BBFFD-C17F-E858-52F6-063D7B9671C5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990" creationId="{C04C12F1-E445-C5A5-ADF5-37A7DE9A3387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1004" creationId="{D27D6854-705F-9C0E-2307-AB51FD0D11F9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1005" creationId="{9B52ACCA-0A2F-CF87-87F5-1AD02E1474D3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1006" creationId="{C2728261-4EFA-51B1-7C05-41E9C73D0BC4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1007" creationId="{D6C7C4EB-61C0-F008-4790-35FFA8654D72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1008" creationId="{AE770B51-98C5-12B4-F2F0-AE7F474EBDF0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1009" creationId="{24FE0F87-9F67-5554-851E-5AEDD6A135D5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1010" creationId="{DA85F844-AA98-757B-8CA8-D8D8A9F33F73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1011" creationId="{4DD0B316-71B4-2A65-0F74-1B5425D643C2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1012" creationId="{1FD1AF95-BFDB-5BB7-2412-1564D7527A15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1013" creationId="{0F953BD1-DA2C-2F26-6EDF-B82ACD422FD5}"/>
          </ac:cxnSpMkLst>
        </pc:cxnChg>
        <pc:cxnChg chg="del mod topLvl">
          <ac:chgData name="Pietro Manuel Ferraro" userId="9618eaf8-c7e4-417d-b34f-63072980483e" providerId="ADAL" clId="{A4151E1F-4F9B-4EEA-B010-39A0FCAF0185}" dt="2024-10-12T12:52:25.608" v="154" actId="478"/>
          <ac:cxnSpMkLst>
            <pc:docMk/>
            <pc:sldMk cId="410898765" sldId="258"/>
            <ac:cxnSpMk id="1014" creationId="{BAC07157-7A90-DC5D-C713-99DAB39FA08A}"/>
          </ac:cxnSpMkLst>
        </pc:cxnChg>
      </pc:sldChg>
      <pc:sldChg chg="addSp modSp new mod modAnim modNotesTx">
        <pc:chgData name="Pietro Manuel Ferraro" userId="9618eaf8-c7e4-417d-b34f-63072980483e" providerId="ADAL" clId="{A4151E1F-4F9B-4EEA-B010-39A0FCAF0185}" dt="2024-10-13T20:51:46.815" v="1048"/>
        <pc:sldMkLst>
          <pc:docMk/>
          <pc:sldMk cId="1860445443" sldId="259"/>
        </pc:sldMkLst>
        <pc:spChg chg="add mod">
          <ac:chgData name="Pietro Manuel Ferraro" userId="9618eaf8-c7e4-417d-b34f-63072980483e" providerId="ADAL" clId="{A4151E1F-4F9B-4EEA-B010-39A0FCAF0185}" dt="2024-10-12T13:16:32.676" v="577" actId="1076"/>
          <ac:spMkLst>
            <pc:docMk/>
            <pc:sldMk cId="1860445443" sldId="259"/>
            <ac:spMk id="5" creationId="{32DC45A4-13A2-7A3E-68F2-D20BC801BCE3}"/>
          </ac:spMkLst>
        </pc:spChg>
        <pc:graphicFrameChg chg="add mod">
          <ac:chgData name="Pietro Manuel Ferraro" userId="9618eaf8-c7e4-417d-b34f-63072980483e" providerId="ADAL" clId="{A4151E1F-4F9B-4EEA-B010-39A0FCAF0185}" dt="2024-10-13T20:49:55.780" v="1036"/>
          <ac:graphicFrameMkLst>
            <pc:docMk/>
            <pc:sldMk cId="1860445443" sldId="259"/>
            <ac:graphicFrameMk id="4" creationId="{5182C298-607F-BE91-2D65-B3527DC2990A}"/>
          </ac:graphicFrameMkLst>
        </pc:graphicFrameChg>
      </pc:sldChg>
      <pc:sldChg chg="addSp delSp modSp new mod">
        <pc:chgData name="Pietro Manuel Ferraro" userId="9618eaf8-c7e4-417d-b34f-63072980483e" providerId="ADAL" clId="{A4151E1F-4F9B-4EEA-B010-39A0FCAF0185}" dt="2024-10-12T13:20:44.321" v="717" actId="20577"/>
        <pc:sldMkLst>
          <pc:docMk/>
          <pc:sldMk cId="1471168694" sldId="260"/>
        </pc:sldMkLst>
        <pc:spChg chg="add del mod">
          <ac:chgData name="Pietro Manuel Ferraro" userId="9618eaf8-c7e4-417d-b34f-63072980483e" providerId="ADAL" clId="{A4151E1F-4F9B-4EEA-B010-39A0FCAF0185}" dt="2024-10-12T13:19:27.243" v="656" actId="478"/>
          <ac:spMkLst>
            <pc:docMk/>
            <pc:sldMk cId="1471168694" sldId="260"/>
            <ac:spMk id="2" creationId="{3EA90754-A815-863A-EF59-8A0D812557FE}"/>
          </ac:spMkLst>
        </pc:spChg>
        <pc:spChg chg="add mod">
          <ac:chgData name="Pietro Manuel Ferraro" userId="9618eaf8-c7e4-417d-b34f-63072980483e" providerId="ADAL" clId="{A4151E1F-4F9B-4EEA-B010-39A0FCAF0185}" dt="2024-10-12T13:20:19.282" v="685" actId="20577"/>
          <ac:spMkLst>
            <pc:docMk/>
            <pc:sldMk cId="1471168694" sldId="260"/>
            <ac:spMk id="3" creationId="{E37502A7-0C67-1422-21B1-F3A965554959}"/>
          </ac:spMkLst>
        </pc:spChg>
        <pc:spChg chg="add mod">
          <ac:chgData name="Pietro Manuel Ferraro" userId="9618eaf8-c7e4-417d-b34f-63072980483e" providerId="ADAL" clId="{A4151E1F-4F9B-4EEA-B010-39A0FCAF0185}" dt="2024-10-12T13:20:31.874" v="699" actId="20577"/>
          <ac:spMkLst>
            <pc:docMk/>
            <pc:sldMk cId="1471168694" sldId="260"/>
            <ac:spMk id="4" creationId="{75E2CAC2-1890-F8AF-C7A3-23DE37F62676}"/>
          </ac:spMkLst>
        </pc:spChg>
        <pc:spChg chg="add mod">
          <ac:chgData name="Pietro Manuel Ferraro" userId="9618eaf8-c7e4-417d-b34f-63072980483e" providerId="ADAL" clId="{A4151E1F-4F9B-4EEA-B010-39A0FCAF0185}" dt="2024-10-12T13:20:44.321" v="717" actId="20577"/>
          <ac:spMkLst>
            <pc:docMk/>
            <pc:sldMk cId="1471168694" sldId="260"/>
            <ac:spMk id="5" creationId="{46AB160C-50C8-31C6-E1FB-6D033C3FB5A4}"/>
          </ac:spMkLst>
        </pc:spChg>
      </pc:sldChg>
      <pc:sldChg chg="addSp delSp modSp new mod ord">
        <pc:chgData name="Pietro Manuel Ferraro" userId="9618eaf8-c7e4-417d-b34f-63072980483e" providerId="ADAL" clId="{A4151E1F-4F9B-4EEA-B010-39A0FCAF0185}" dt="2024-10-17T20:41:22.333" v="2589" actId="478"/>
        <pc:sldMkLst>
          <pc:docMk/>
          <pc:sldMk cId="2372064351" sldId="261"/>
        </pc:sldMkLst>
        <pc:spChg chg="add mod">
          <ac:chgData name="Pietro Manuel Ferraro" userId="9618eaf8-c7e4-417d-b34f-63072980483e" providerId="ADAL" clId="{A4151E1F-4F9B-4EEA-B010-39A0FCAF0185}" dt="2024-10-12T13:17:32.650" v="613"/>
          <ac:spMkLst>
            <pc:docMk/>
            <pc:sldMk cId="2372064351" sldId="261"/>
            <ac:spMk id="2" creationId="{9F90DEA6-F411-C6B5-EC12-FBE61BED6BEE}"/>
          </ac:spMkLst>
        </pc:spChg>
        <pc:spChg chg="add mod">
          <ac:chgData name="Pietro Manuel Ferraro" userId="9618eaf8-c7e4-417d-b34f-63072980483e" providerId="ADAL" clId="{A4151E1F-4F9B-4EEA-B010-39A0FCAF0185}" dt="2024-10-12T14:46:16.540" v="1024"/>
          <ac:spMkLst>
            <pc:docMk/>
            <pc:sldMk cId="2372064351" sldId="261"/>
            <ac:spMk id="3" creationId="{DE4E2959-4BB0-FF56-5DFB-68299269263F}"/>
          </ac:spMkLst>
        </pc:spChg>
        <pc:spChg chg="del">
          <ac:chgData name="Pietro Manuel Ferraro" userId="9618eaf8-c7e4-417d-b34f-63072980483e" providerId="ADAL" clId="{A4151E1F-4F9B-4EEA-B010-39A0FCAF0185}" dt="2024-10-17T20:41:18.635" v="2588" actId="478"/>
          <ac:spMkLst>
            <pc:docMk/>
            <pc:sldMk cId="2372064351" sldId="261"/>
            <ac:spMk id="17" creationId="{9ACE2178-ADB8-D7B9-C443-9012972DF657}"/>
          </ac:spMkLst>
        </pc:spChg>
        <pc:spChg chg="del">
          <ac:chgData name="Pietro Manuel Ferraro" userId="9618eaf8-c7e4-417d-b34f-63072980483e" providerId="ADAL" clId="{A4151E1F-4F9B-4EEA-B010-39A0FCAF0185}" dt="2024-10-17T20:41:22.333" v="2589" actId="478"/>
          <ac:spMkLst>
            <pc:docMk/>
            <pc:sldMk cId="2372064351" sldId="261"/>
            <ac:spMk id="19" creationId="{8B5B753C-338D-9934-1DFB-FED42BC61729}"/>
          </ac:spMkLst>
        </pc:spChg>
      </pc:sldChg>
      <pc:sldChg chg="addSp modSp new del mod">
        <pc:chgData name="Pietro Manuel Ferraro" userId="9618eaf8-c7e4-417d-b34f-63072980483e" providerId="ADAL" clId="{A4151E1F-4F9B-4EEA-B010-39A0FCAF0185}" dt="2024-10-15T12:43:10.914" v="1796" actId="47"/>
        <pc:sldMkLst>
          <pc:docMk/>
          <pc:sldMk cId="134398025" sldId="262"/>
        </pc:sldMkLst>
        <pc:spChg chg="add mod">
          <ac:chgData name="Pietro Manuel Ferraro" userId="9618eaf8-c7e4-417d-b34f-63072980483e" providerId="ADAL" clId="{A4151E1F-4F9B-4EEA-B010-39A0FCAF0185}" dt="2024-10-12T13:33:34.558" v="821" actId="20577"/>
          <ac:spMkLst>
            <pc:docMk/>
            <pc:sldMk cId="134398025" sldId="262"/>
            <ac:spMk id="4" creationId="{5DB352F0-B802-F37E-83C9-D77C93492FB5}"/>
          </ac:spMkLst>
        </pc:spChg>
        <pc:spChg chg="add mod">
          <ac:chgData name="Pietro Manuel Ferraro" userId="9618eaf8-c7e4-417d-b34f-63072980483e" providerId="ADAL" clId="{A4151E1F-4F9B-4EEA-B010-39A0FCAF0185}" dt="2024-10-12T13:33:58.211" v="827" actId="20577"/>
          <ac:spMkLst>
            <pc:docMk/>
            <pc:sldMk cId="134398025" sldId="262"/>
            <ac:spMk id="7" creationId="{53313D8B-6804-3F7C-44D5-6145BD79AFA4}"/>
          </ac:spMkLst>
        </pc:spChg>
        <pc:spChg chg="add mod">
          <ac:chgData name="Pietro Manuel Ferraro" userId="9618eaf8-c7e4-417d-b34f-63072980483e" providerId="ADAL" clId="{A4151E1F-4F9B-4EEA-B010-39A0FCAF0185}" dt="2024-10-12T14:24:50.891" v="981" actId="20577"/>
          <ac:spMkLst>
            <pc:docMk/>
            <pc:sldMk cId="134398025" sldId="262"/>
            <ac:spMk id="8" creationId="{FF75C0F5-2F1C-AEB2-9089-4332C0A62904}"/>
          </ac:spMkLst>
        </pc:spChg>
        <pc:picChg chg="add mod">
          <ac:chgData name="Pietro Manuel Ferraro" userId="9618eaf8-c7e4-417d-b34f-63072980483e" providerId="ADAL" clId="{A4151E1F-4F9B-4EEA-B010-39A0FCAF0185}" dt="2024-10-12T13:33:25.204" v="803" actId="1076"/>
          <ac:picMkLst>
            <pc:docMk/>
            <pc:sldMk cId="134398025" sldId="262"/>
            <ac:picMk id="3" creationId="{9F4EBA4F-8196-B458-D501-F70B293D4C16}"/>
          </ac:picMkLst>
        </pc:picChg>
        <pc:picChg chg="add mod">
          <ac:chgData name="Pietro Manuel Ferraro" userId="9618eaf8-c7e4-417d-b34f-63072980483e" providerId="ADAL" clId="{A4151E1F-4F9B-4EEA-B010-39A0FCAF0185}" dt="2024-10-12T13:33:52.526" v="823" actId="1076"/>
          <ac:picMkLst>
            <pc:docMk/>
            <pc:sldMk cId="134398025" sldId="262"/>
            <ac:picMk id="6" creationId="{28289C0D-A4A4-86A5-63A7-BF6C7CDBA01B}"/>
          </ac:picMkLst>
        </pc:picChg>
      </pc:sldChg>
      <pc:sldChg chg="add del">
        <pc:chgData name="Pietro Manuel Ferraro" userId="9618eaf8-c7e4-417d-b34f-63072980483e" providerId="ADAL" clId="{A4151E1F-4F9B-4EEA-B010-39A0FCAF0185}" dt="2024-10-18T05:27:27.246" v="2961"/>
        <pc:sldMkLst>
          <pc:docMk/>
          <pc:sldMk cId="2536964840" sldId="262"/>
        </pc:sldMkLst>
      </pc:sldChg>
      <pc:sldChg chg="modSp add mod modNotesTx">
        <pc:chgData name="Pietro Manuel Ferraro" userId="9618eaf8-c7e4-417d-b34f-63072980483e" providerId="ADAL" clId="{A4151E1F-4F9B-4EEA-B010-39A0FCAF0185}" dt="2024-10-12T14:26:11.487" v="1017" actId="20577"/>
        <pc:sldMkLst>
          <pc:docMk/>
          <pc:sldMk cId="4092898116" sldId="263"/>
        </pc:sldMkLst>
        <pc:spChg chg="mod">
          <ac:chgData name="Pietro Manuel Ferraro" userId="9618eaf8-c7e4-417d-b34f-63072980483e" providerId="ADAL" clId="{A4151E1F-4F9B-4EEA-B010-39A0FCAF0185}" dt="2024-10-12T14:25:53.969" v="984" actId="692"/>
          <ac:spMkLst>
            <pc:docMk/>
            <pc:sldMk cId="4092898116" sldId="263"/>
            <ac:spMk id="4" creationId="{75E2CAC2-1890-F8AF-C7A3-23DE37F62676}"/>
          </ac:spMkLst>
        </pc:spChg>
        <pc:spChg chg="mod">
          <ac:chgData name="Pietro Manuel Ferraro" userId="9618eaf8-c7e4-417d-b34f-63072980483e" providerId="ADAL" clId="{A4151E1F-4F9B-4EEA-B010-39A0FCAF0185}" dt="2024-10-12T14:25:53.969" v="984" actId="692"/>
          <ac:spMkLst>
            <pc:docMk/>
            <pc:sldMk cId="4092898116" sldId="263"/>
            <ac:spMk id="5" creationId="{46AB160C-50C8-31C6-E1FB-6D033C3FB5A4}"/>
          </ac:spMkLst>
        </pc:spChg>
      </pc:sldChg>
      <pc:sldChg chg="addSp delSp modSp new mod">
        <pc:chgData name="Pietro Manuel Ferraro" userId="9618eaf8-c7e4-417d-b34f-63072980483e" providerId="ADAL" clId="{A4151E1F-4F9B-4EEA-B010-39A0FCAF0185}" dt="2024-10-15T18:49:07.265" v="2204" actId="20577"/>
        <pc:sldMkLst>
          <pc:docMk/>
          <pc:sldMk cId="3331073889" sldId="264"/>
        </pc:sldMkLst>
        <pc:spChg chg="add del mod">
          <ac:chgData name="Pietro Manuel Ferraro" userId="9618eaf8-c7e4-417d-b34f-63072980483e" providerId="ADAL" clId="{A4151E1F-4F9B-4EEA-B010-39A0FCAF0185}" dt="2024-10-14T19:20:06.361" v="1347" actId="20577"/>
          <ac:spMkLst>
            <pc:docMk/>
            <pc:sldMk cId="3331073889" sldId="264"/>
            <ac:spMk id="2" creationId="{73D6096A-3A89-B402-B985-4C447DCE3479}"/>
          </ac:spMkLst>
        </pc:spChg>
        <pc:spChg chg="add del mod">
          <ac:chgData name="Pietro Manuel Ferraro" userId="9618eaf8-c7e4-417d-b34f-63072980483e" providerId="ADAL" clId="{A4151E1F-4F9B-4EEA-B010-39A0FCAF0185}" dt="2024-10-14T19:20:08.389" v="1348" actId="478"/>
          <ac:spMkLst>
            <pc:docMk/>
            <pc:sldMk cId="3331073889" sldId="264"/>
            <ac:spMk id="5" creationId="{24990911-B019-1722-6B1D-C78770EDF16C}"/>
          </ac:spMkLst>
        </pc:spChg>
        <pc:graphicFrameChg chg="add del mod modGraphic">
          <ac:chgData name="Pietro Manuel Ferraro" userId="9618eaf8-c7e4-417d-b34f-63072980483e" providerId="ADAL" clId="{A4151E1F-4F9B-4EEA-B010-39A0FCAF0185}" dt="2024-10-14T19:15:47.073" v="1156" actId="478"/>
          <ac:graphicFrameMkLst>
            <pc:docMk/>
            <pc:sldMk cId="3331073889" sldId="264"/>
            <ac:graphicFrameMk id="3" creationId="{503EE811-C5E9-0C54-EDF8-8CEDE2C66355}"/>
          </ac:graphicFrameMkLst>
        </pc:graphicFrameChg>
        <pc:graphicFrameChg chg="add mod modGraphic">
          <ac:chgData name="Pietro Manuel Ferraro" userId="9618eaf8-c7e4-417d-b34f-63072980483e" providerId="ADAL" clId="{A4151E1F-4F9B-4EEA-B010-39A0FCAF0185}" dt="2024-10-15T18:49:07.265" v="2204" actId="20577"/>
          <ac:graphicFrameMkLst>
            <pc:docMk/>
            <pc:sldMk cId="3331073889" sldId="264"/>
            <ac:graphicFrameMk id="4" creationId="{5F533551-AA40-B600-44B9-F7172460DF87}"/>
          </ac:graphicFrameMkLst>
        </pc:graphicFrameChg>
      </pc:sldChg>
      <pc:sldChg chg="addSp delSp modSp add mod">
        <pc:chgData name="Pietro Manuel Ferraro" userId="9618eaf8-c7e4-417d-b34f-63072980483e" providerId="ADAL" clId="{A4151E1F-4F9B-4EEA-B010-39A0FCAF0185}" dt="2024-10-15T13:52:34.470" v="1878" actId="20577"/>
        <pc:sldMkLst>
          <pc:docMk/>
          <pc:sldMk cId="3945033035" sldId="265"/>
        </pc:sldMkLst>
        <pc:spChg chg="mod">
          <ac:chgData name="Pietro Manuel Ferraro" userId="9618eaf8-c7e4-417d-b34f-63072980483e" providerId="ADAL" clId="{A4151E1F-4F9B-4EEA-B010-39A0FCAF0185}" dt="2024-10-15T13:52:34.470" v="1878" actId="20577"/>
          <ac:spMkLst>
            <pc:docMk/>
            <pc:sldMk cId="3945033035" sldId="265"/>
            <ac:spMk id="2" creationId="{73D6096A-3A89-B402-B985-4C447DCE3479}"/>
          </ac:spMkLst>
        </pc:spChg>
        <pc:spChg chg="add mod">
          <ac:chgData name="Pietro Manuel Ferraro" userId="9618eaf8-c7e4-417d-b34f-63072980483e" providerId="ADAL" clId="{A4151E1F-4F9B-4EEA-B010-39A0FCAF0185}" dt="2024-10-14T19:37:44.968" v="1585"/>
          <ac:spMkLst>
            <pc:docMk/>
            <pc:sldMk cId="3945033035" sldId="265"/>
            <ac:spMk id="4" creationId="{A7E62D6E-120C-843E-4C6A-4ECB81768CFA}"/>
          </ac:spMkLst>
        </pc:spChg>
        <pc:graphicFrameChg chg="del">
          <ac:chgData name="Pietro Manuel Ferraro" userId="9618eaf8-c7e4-417d-b34f-63072980483e" providerId="ADAL" clId="{A4151E1F-4F9B-4EEA-B010-39A0FCAF0185}" dt="2024-10-14T19:15:00.378" v="1155" actId="478"/>
          <ac:graphicFrameMkLst>
            <pc:docMk/>
            <pc:sldMk cId="3945033035" sldId="265"/>
            <ac:graphicFrameMk id="3" creationId="{503EE811-C5E9-0C54-EDF8-8CEDE2C66355}"/>
          </ac:graphicFrameMkLst>
        </pc:graphicFrameChg>
        <pc:picChg chg="add mod">
          <ac:chgData name="Pietro Manuel Ferraro" userId="9618eaf8-c7e4-417d-b34f-63072980483e" providerId="ADAL" clId="{A4151E1F-4F9B-4EEA-B010-39A0FCAF0185}" dt="2024-10-14T20:46:46.599" v="1795" actId="1076"/>
          <ac:picMkLst>
            <pc:docMk/>
            <pc:sldMk cId="3945033035" sldId="265"/>
            <ac:picMk id="6" creationId="{AEB63E9A-9A97-4EAD-0A12-DC72459F352D}"/>
          </ac:picMkLst>
        </pc:picChg>
      </pc:sldChg>
      <pc:sldChg chg="addSp modSp add mod">
        <pc:chgData name="Pietro Manuel Ferraro" userId="9618eaf8-c7e4-417d-b34f-63072980483e" providerId="ADAL" clId="{A4151E1F-4F9B-4EEA-B010-39A0FCAF0185}" dt="2024-10-17T20:50:13.738" v="2592" actId="20577"/>
        <pc:sldMkLst>
          <pc:docMk/>
          <pc:sldMk cId="4220011137" sldId="266"/>
        </pc:sldMkLst>
        <pc:spChg chg="mod">
          <ac:chgData name="Pietro Manuel Ferraro" userId="9618eaf8-c7e4-417d-b34f-63072980483e" providerId="ADAL" clId="{A4151E1F-4F9B-4EEA-B010-39A0FCAF0185}" dt="2024-10-17T20:50:13.738" v="2592" actId="20577"/>
          <ac:spMkLst>
            <pc:docMk/>
            <pc:sldMk cId="4220011137" sldId="266"/>
            <ac:spMk id="2" creationId="{73D6096A-3A89-B402-B985-4C447DCE3479}"/>
          </ac:spMkLst>
        </pc:spChg>
        <pc:graphicFrameChg chg="add mod">
          <ac:chgData name="Pietro Manuel Ferraro" userId="9618eaf8-c7e4-417d-b34f-63072980483e" providerId="ADAL" clId="{A4151E1F-4F9B-4EEA-B010-39A0FCAF0185}" dt="2024-10-14T20:02:02.039" v="1720" actId="1076"/>
          <ac:graphicFrameMkLst>
            <pc:docMk/>
            <pc:sldMk cId="4220011137" sldId="266"/>
            <ac:graphicFrameMk id="5" creationId="{FE0BF721-1B85-777B-C59F-9ED24D5BAF37}"/>
          </ac:graphicFrameMkLst>
        </pc:graphicFrameChg>
      </pc:sldChg>
      <pc:sldChg chg="addSp modSp new mod">
        <pc:chgData name="Pietro Manuel Ferraro" userId="9618eaf8-c7e4-417d-b34f-63072980483e" providerId="ADAL" clId="{A4151E1F-4F9B-4EEA-B010-39A0FCAF0185}" dt="2024-10-15T19:15:02.144" v="2327" actId="20577"/>
        <pc:sldMkLst>
          <pc:docMk/>
          <pc:sldMk cId="401350677" sldId="267"/>
        </pc:sldMkLst>
        <pc:spChg chg="add mod">
          <ac:chgData name="Pietro Manuel Ferraro" userId="9618eaf8-c7e4-417d-b34f-63072980483e" providerId="ADAL" clId="{A4151E1F-4F9B-4EEA-B010-39A0FCAF0185}" dt="2024-10-15T12:43:43.454" v="1803" actId="20577"/>
          <ac:spMkLst>
            <pc:docMk/>
            <pc:sldMk cId="401350677" sldId="267"/>
            <ac:spMk id="2" creationId="{F49C3040-DFC3-584D-071A-61425A537125}"/>
          </ac:spMkLst>
        </pc:spChg>
        <pc:graphicFrameChg chg="add mod modGraphic">
          <ac:chgData name="Pietro Manuel Ferraro" userId="9618eaf8-c7e4-417d-b34f-63072980483e" providerId="ADAL" clId="{A4151E1F-4F9B-4EEA-B010-39A0FCAF0185}" dt="2024-10-15T19:15:02.144" v="2327" actId="20577"/>
          <ac:graphicFrameMkLst>
            <pc:docMk/>
            <pc:sldMk cId="401350677" sldId="267"/>
            <ac:graphicFrameMk id="3" creationId="{36DD8711-084B-CEE3-F5E4-4C3D6FED583B}"/>
          </ac:graphicFrameMkLst>
        </pc:graphicFrameChg>
      </pc:sldChg>
      <pc:sldChg chg="addSp delSp modSp new mod">
        <pc:chgData name="Pietro Manuel Ferraro" userId="9618eaf8-c7e4-417d-b34f-63072980483e" providerId="ADAL" clId="{A4151E1F-4F9B-4EEA-B010-39A0FCAF0185}" dt="2024-10-15T19:16:18.937" v="2333" actId="1076"/>
        <pc:sldMkLst>
          <pc:docMk/>
          <pc:sldMk cId="149814836" sldId="268"/>
        </pc:sldMkLst>
        <pc:spChg chg="add mod">
          <ac:chgData name="Pietro Manuel Ferraro" userId="9618eaf8-c7e4-417d-b34f-63072980483e" providerId="ADAL" clId="{A4151E1F-4F9B-4EEA-B010-39A0FCAF0185}" dt="2024-10-15T19:01:04.450" v="2242" actId="20577"/>
          <ac:spMkLst>
            <pc:docMk/>
            <pc:sldMk cId="149814836" sldId="268"/>
            <ac:spMk id="4" creationId="{1DBB6A43-919B-B372-88CE-0E43AC7BF4AF}"/>
          </ac:spMkLst>
        </pc:spChg>
        <pc:picChg chg="add del mod">
          <ac:chgData name="Pietro Manuel Ferraro" userId="9618eaf8-c7e4-417d-b34f-63072980483e" providerId="ADAL" clId="{A4151E1F-4F9B-4EEA-B010-39A0FCAF0185}" dt="2024-10-15T19:16:11.328" v="2328" actId="478"/>
          <ac:picMkLst>
            <pc:docMk/>
            <pc:sldMk cId="149814836" sldId="268"/>
            <ac:picMk id="3" creationId="{72B03FE8-4AFD-A8FE-FA99-4A6177711D95}"/>
          </ac:picMkLst>
        </pc:picChg>
        <pc:picChg chg="add mod">
          <ac:chgData name="Pietro Manuel Ferraro" userId="9618eaf8-c7e4-417d-b34f-63072980483e" providerId="ADAL" clId="{A4151E1F-4F9B-4EEA-B010-39A0FCAF0185}" dt="2024-10-15T19:16:18.937" v="2333" actId="1076"/>
          <ac:picMkLst>
            <pc:docMk/>
            <pc:sldMk cId="149814836" sldId="268"/>
            <ac:picMk id="6" creationId="{D2D183AB-5F6E-5A66-433E-D4A3477979C7}"/>
          </ac:picMkLst>
        </pc:picChg>
      </pc:sldChg>
      <pc:sldChg chg="modSp add mod">
        <pc:chgData name="Pietro Manuel Ferraro" userId="9618eaf8-c7e4-417d-b34f-63072980483e" providerId="ADAL" clId="{A4151E1F-4F9B-4EEA-B010-39A0FCAF0185}" dt="2024-10-15T12:49:51.804" v="1818" actId="108"/>
        <pc:sldMkLst>
          <pc:docMk/>
          <pc:sldMk cId="4265241396" sldId="269"/>
        </pc:sldMkLst>
        <pc:spChg chg="mod">
          <ac:chgData name="Pietro Manuel Ferraro" userId="9618eaf8-c7e4-417d-b34f-63072980483e" providerId="ADAL" clId="{A4151E1F-4F9B-4EEA-B010-39A0FCAF0185}" dt="2024-10-15T12:49:51.804" v="1818" actId="108"/>
          <ac:spMkLst>
            <pc:docMk/>
            <pc:sldMk cId="4265241396" sldId="269"/>
            <ac:spMk id="3" creationId="{E37502A7-0C67-1422-21B1-F3A965554959}"/>
          </ac:spMkLst>
        </pc:spChg>
        <pc:spChg chg="mod">
          <ac:chgData name="Pietro Manuel Ferraro" userId="9618eaf8-c7e4-417d-b34f-63072980483e" providerId="ADAL" clId="{A4151E1F-4F9B-4EEA-B010-39A0FCAF0185}" dt="2024-10-15T12:49:46.301" v="1817" actId="108"/>
          <ac:spMkLst>
            <pc:docMk/>
            <pc:sldMk cId="4265241396" sldId="269"/>
            <ac:spMk id="4" creationId="{75E2CAC2-1890-F8AF-C7A3-23DE37F62676}"/>
          </ac:spMkLst>
        </pc:spChg>
      </pc:sldChg>
      <pc:sldChg chg="modSp add mod">
        <pc:chgData name="Pietro Manuel Ferraro" userId="9618eaf8-c7e4-417d-b34f-63072980483e" providerId="ADAL" clId="{A4151E1F-4F9B-4EEA-B010-39A0FCAF0185}" dt="2024-10-15T12:50:11.872" v="1821" actId="108"/>
        <pc:sldMkLst>
          <pc:docMk/>
          <pc:sldMk cId="486671313" sldId="270"/>
        </pc:sldMkLst>
        <pc:spChg chg="mod">
          <ac:chgData name="Pietro Manuel Ferraro" userId="9618eaf8-c7e4-417d-b34f-63072980483e" providerId="ADAL" clId="{A4151E1F-4F9B-4EEA-B010-39A0FCAF0185}" dt="2024-10-15T12:50:11.872" v="1821" actId="108"/>
          <ac:spMkLst>
            <pc:docMk/>
            <pc:sldMk cId="486671313" sldId="270"/>
            <ac:spMk id="4" creationId="{75E2CAC2-1890-F8AF-C7A3-23DE37F62676}"/>
          </ac:spMkLst>
        </pc:spChg>
        <pc:spChg chg="mod">
          <ac:chgData name="Pietro Manuel Ferraro" userId="9618eaf8-c7e4-417d-b34f-63072980483e" providerId="ADAL" clId="{A4151E1F-4F9B-4EEA-B010-39A0FCAF0185}" dt="2024-10-15T12:50:07.357" v="1820" actId="108"/>
          <ac:spMkLst>
            <pc:docMk/>
            <pc:sldMk cId="486671313" sldId="270"/>
            <ac:spMk id="5" creationId="{46AB160C-50C8-31C6-E1FB-6D033C3FB5A4}"/>
          </ac:spMkLst>
        </pc:spChg>
      </pc:sldChg>
      <pc:sldChg chg="addSp modSp new mod modNotesTx">
        <pc:chgData name="Pietro Manuel Ferraro" userId="9618eaf8-c7e4-417d-b34f-63072980483e" providerId="ADAL" clId="{A4151E1F-4F9B-4EEA-B010-39A0FCAF0185}" dt="2024-10-15T19:24:15.066" v="2453" actId="14100"/>
        <pc:sldMkLst>
          <pc:docMk/>
          <pc:sldMk cId="44736862" sldId="271"/>
        </pc:sldMkLst>
        <pc:spChg chg="add">
          <ac:chgData name="Pietro Manuel Ferraro" userId="9618eaf8-c7e4-417d-b34f-63072980483e" providerId="ADAL" clId="{A4151E1F-4F9B-4EEA-B010-39A0FCAF0185}" dt="2024-10-15T19:02:25.350" v="2243"/>
          <ac:spMkLst>
            <pc:docMk/>
            <pc:sldMk cId="44736862" sldId="271"/>
            <ac:spMk id="2" creationId="{AE99BDA1-CE14-2A17-11EB-81B9DB873798}"/>
          </ac:spMkLst>
        </pc:spChg>
        <pc:spChg chg="add mod">
          <ac:chgData name="Pietro Manuel Ferraro" userId="9618eaf8-c7e4-417d-b34f-63072980483e" providerId="ADAL" clId="{A4151E1F-4F9B-4EEA-B010-39A0FCAF0185}" dt="2024-10-15T19:03:52.784" v="2305" actId="20577"/>
          <ac:spMkLst>
            <pc:docMk/>
            <pc:sldMk cId="44736862" sldId="271"/>
            <ac:spMk id="7" creationId="{4E197E30-13C1-6F8A-4E36-0C8983D7162E}"/>
          </ac:spMkLst>
        </pc:spChg>
        <pc:spChg chg="add mod">
          <ac:chgData name="Pietro Manuel Ferraro" userId="9618eaf8-c7e4-417d-b34f-63072980483e" providerId="ADAL" clId="{A4151E1F-4F9B-4EEA-B010-39A0FCAF0185}" dt="2024-10-15T19:24:15.066" v="2453" actId="14100"/>
          <ac:spMkLst>
            <pc:docMk/>
            <pc:sldMk cId="44736862" sldId="271"/>
            <ac:spMk id="8" creationId="{6A1A36D4-5AEC-CD2A-6D9A-E6B6C4B970AD}"/>
          </ac:spMkLst>
        </pc:spChg>
        <pc:spChg chg="add mod">
          <ac:chgData name="Pietro Manuel Ferraro" userId="9618eaf8-c7e4-417d-b34f-63072980483e" providerId="ADAL" clId="{A4151E1F-4F9B-4EEA-B010-39A0FCAF0185}" dt="2024-10-15T19:24:15.066" v="2453" actId="14100"/>
          <ac:spMkLst>
            <pc:docMk/>
            <pc:sldMk cId="44736862" sldId="271"/>
            <ac:spMk id="9" creationId="{EC8A348C-EFD1-0D04-BC13-395C7D4DFC96}"/>
          </ac:spMkLst>
        </pc:spChg>
        <pc:spChg chg="add mod">
          <ac:chgData name="Pietro Manuel Ferraro" userId="9618eaf8-c7e4-417d-b34f-63072980483e" providerId="ADAL" clId="{A4151E1F-4F9B-4EEA-B010-39A0FCAF0185}" dt="2024-10-15T19:24:15.066" v="2453" actId="14100"/>
          <ac:spMkLst>
            <pc:docMk/>
            <pc:sldMk cId="44736862" sldId="271"/>
            <ac:spMk id="10" creationId="{79FD29C5-66D2-2C23-8576-2B4C87280BAF}"/>
          </ac:spMkLst>
        </pc:spChg>
        <pc:graphicFrameChg chg="add mod">
          <ac:chgData name="Pietro Manuel Ferraro" userId="9618eaf8-c7e4-417d-b34f-63072980483e" providerId="ADAL" clId="{A4151E1F-4F9B-4EEA-B010-39A0FCAF0185}" dt="2024-10-15T19:02:41.794" v="2245"/>
          <ac:graphicFrameMkLst>
            <pc:docMk/>
            <pc:sldMk cId="44736862" sldId="271"/>
            <ac:graphicFrameMk id="3" creationId="{1C10E4C3-4928-239B-BE62-C9FD2A627119}"/>
          </ac:graphicFrameMkLst>
        </pc:graphicFrameChg>
        <pc:graphicFrameChg chg="add mod">
          <ac:chgData name="Pietro Manuel Ferraro" userId="9618eaf8-c7e4-417d-b34f-63072980483e" providerId="ADAL" clId="{A4151E1F-4F9B-4EEA-B010-39A0FCAF0185}" dt="2024-10-15T19:02:52.706" v="2247"/>
          <ac:graphicFrameMkLst>
            <pc:docMk/>
            <pc:sldMk cId="44736862" sldId="271"/>
            <ac:graphicFrameMk id="4" creationId="{765C040B-D9BC-139B-63C9-0C36AFDBA6D2}"/>
          </ac:graphicFrameMkLst>
        </pc:graphicFrameChg>
        <pc:picChg chg="add mod">
          <ac:chgData name="Pietro Manuel Ferraro" userId="9618eaf8-c7e4-417d-b34f-63072980483e" providerId="ADAL" clId="{A4151E1F-4F9B-4EEA-B010-39A0FCAF0185}" dt="2024-10-15T19:20:09.616" v="2379" actId="1076"/>
          <ac:picMkLst>
            <pc:docMk/>
            <pc:sldMk cId="44736862" sldId="271"/>
            <ac:picMk id="6" creationId="{9F517B41-0265-4F1A-F19D-A0C9DF242E50}"/>
          </ac:picMkLst>
        </pc:picChg>
      </pc:sldChg>
      <pc:sldChg chg="addSp delSp modSp new mod">
        <pc:chgData name="Pietro Manuel Ferraro" userId="9618eaf8-c7e4-417d-b34f-63072980483e" providerId="ADAL" clId="{A4151E1F-4F9B-4EEA-B010-39A0FCAF0185}" dt="2024-10-15T19:28:35.238" v="2550" actId="1076"/>
        <pc:sldMkLst>
          <pc:docMk/>
          <pc:sldMk cId="3835396996" sldId="272"/>
        </pc:sldMkLst>
        <pc:spChg chg="add mod">
          <ac:chgData name="Pietro Manuel Ferraro" userId="9618eaf8-c7e4-417d-b34f-63072980483e" providerId="ADAL" clId="{A4151E1F-4F9B-4EEA-B010-39A0FCAF0185}" dt="2024-10-15T19:25:27.039" v="2461" actId="20577"/>
          <ac:spMkLst>
            <pc:docMk/>
            <pc:sldMk cId="3835396996" sldId="272"/>
            <ac:spMk id="2" creationId="{3B9A8A12-5B33-1D6F-5DE7-9B3109EA38F9}"/>
          </ac:spMkLst>
        </pc:spChg>
        <pc:graphicFrameChg chg="add del mod modGraphic">
          <ac:chgData name="Pietro Manuel Ferraro" userId="9618eaf8-c7e4-417d-b34f-63072980483e" providerId="ADAL" clId="{A4151E1F-4F9B-4EEA-B010-39A0FCAF0185}" dt="2024-10-15T12:53:41.216" v="1859" actId="478"/>
          <ac:graphicFrameMkLst>
            <pc:docMk/>
            <pc:sldMk cId="3835396996" sldId="272"/>
            <ac:graphicFrameMk id="3" creationId="{85E6643C-5628-6D0C-C915-5F3BEAA285DA}"/>
          </ac:graphicFrameMkLst>
        </pc:graphicFrameChg>
        <pc:graphicFrameChg chg="add mod modGraphic">
          <ac:chgData name="Pietro Manuel Ferraro" userId="9618eaf8-c7e4-417d-b34f-63072980483e" providerId="ADAL" clId="{A4151E1F-4F9B-4EEA-B010-39A0FCAF0185}" dt="2024-10-15T19:28:35.238" v="2550" actId="1076"/>
          <ac:graphicFrameMkLst>
            <pc:docMk/>
            <pc:sldMk cId="3835396996" sldId="272"/>
            <ac:graphicFrameMk id="4" creationId="{A0C67C96-D18B-6081-AB4E-8B8251342F98}"/>
          </ac:graphicFrameMkLst>
        </pc:graphicFrameChg>
      </pc:sldChg>
      <pc:sldChg chg="add">
        <pc:chgData name="Pietro Manuel Ferraro" userId="9618eaf8-c7e4-417d-b34f-63072980483e" providerId="ADAL" clId="{A4151E1F-4F9B-4EEA-B010-39A0FCAF0185}" dt="2024-10-18T05:27:27.246" v="2961"/>
        <pc:sldMkLst>
          <pc:docMk/>
          <pc:sldMk cId="1555086758" sldId="273"/>
        </pc:sldMkLst>
      </pc:sldChg>
      <pc:sldChg chg="add del setBg">
        <pc:chgData name="Pietro Manuel Ferraro" userId="9618eaf8-c7e4-417d-b34f-63072980483e" providerId="ADAL" clId="{A4151E1F-4F9B-4EEA-B010-39A0FCAF0185}" dt="2024-10-18T05:27:27.198" v="2960"/>
        <pc:sldMkLst>
          <pc:docMk/>
          <pc:sldMk cId="1832775549" sldId="273"/>
        </pc:sldMkLst>
      </pc:sldChg>
      <pc:sldChg chg="add del">
        <pc:chgData name="Pietro Manuel Ferraro" userId="9618eaf8-c7e4-417d-b34f-63072980483e" providerId="ADAL" clId="{A4151E1F-4F9B-4EEA-B010-39A0FCAF0185}" dt="2024-10-17T20:55:29.072" v="2593" actId="47"/>
        <pc:sldMkLst>
          <pc:docMk/>
          <pc:sldMk cId="2891028804" sldId="273"/>
        </pc:sldMkLst>
      </pc:sldChg>
      <pc:sldChg chg="addSp modSp new del mod">
        <pc:chgData name="Pietro Manuel Ferraro" userId="9618eaf8-c7e4-417d-b34f-63072980483e" providerId="ADAL" clId="{A4151E1F-4F9B-4EEA-B010-39A0FCAF0185}" dt="2024-10-18T05:26:56.173" v="2958" actId="47"/>
        <pc:sldMkLst>
          <pc:docMk/>
          <pc:sldMk cId="3798878833" sldId="273"/>
        </pc:sldMkLst>
        <pc:spChg chg="add mod">
          <ac:chgData name="Pietro Manuel Ferraro" userId="9618eaf8-c7e4-417d-b34f-63072980483e" providerId="ADAL" clId="{A4151E1F-4F9B-4EEA-B010-39A0FCAF0185}" dt="2024-10-17T20:55:54.838" v="2610" actId="20577"/>
          <ac:spMkLst>
            <pc:docMk/>
            <pc:sldMk cId="3798878833" sldId="273"/>
            <ac:spMk id="2" creationId="{DD48649B-63BC-AAD6-AF80-20C56E718104}"/>
          </ac:spMkLst>
        </pc:spChg>
        <pc:graphicFrameChg chg="add mod modGraphic">
          <ac:chgData name="Pietro Manuel Ferraro" userId="9618eaf8-c7e4-417d-b34f-63072980483e" providerId="ADAL" clId="{A4151E1F-4F9B-4EEA-B010-39A0FCAF0185}" dt="2024-10-17T21:11:03.472" v="2957" actId="1076"/>
          <ac:graphicFrameMkLst>
            <pc:docMk/>
            <pc:sldMk cId="3798878833" sldId="273"/>
            <ac:graphicFrameMk id="3" creationId="{82185F96-F841-A786-DD7A-788ABBCBF330}"/>
          </ac:graphicFrameMkLst>
        </pc:graphicFrameChg>
      </pc:sldChg>
      <pc:sldChg chg="add del">
        <pc:chgData name="Pietro Manuel Ferraro" userId="9618eaf8-c7e4-417d-b34f-63072980483e" providerId="ADAL" clId="{A4151E1F-4F9B-4EEA-B010-39A0FCAF0185}" dt="2024-10-18T05:27:27.198" v="2960"/>
        <pc:sldMkLst>
          <pc:docMk/>
          <pc:sldMk cId="2585363557" sldId="274"/>
        </pc:sldMkLst>
      </pc:sldChg>
      <pc:sldChg chg="add">
        <pc:chgData name="Pietro Manuel Ferraro" userId="9618eaf8-c7e4-417d-b34f-63072980483e" providerId="ADAL" clId="{A4151E1F-4F9B-4EEA-B010-39A0FCAF0185}" dt="2024-10-18T05:27:27.246" v="2961"/>
        <pc:sldMkLst>
          <pc:docMk/>
          <pc:sldMk cId="3462312180" sldId="274"/>
        </pc:sldMkLst>
      </pc:sldChg>
      <pc:sldChg chg="add del">
        <pc:chgData name="Pietro Manuel Ferraro" userId="9618eaf8-c7e4-417d-b34f-63072980483e" providerId="ADAL" clId="{A4151E1F-4F9B-4EEA-B010-39A0FCAF0185}" dt="2024-10-18T05:27:27.246" v="2961"/>
        <pc:sldMkLst>
          <pc:docMk/>
          <pc:sldMk cId="132466522" sldId="275"/>
        </pc:sldMkLst>
      </pc:sldChg>
      <pc:sldChg chg="add del">
        <pc:chgData name="Pietro Manuel Ferraro" userId="9618eaf8-c7e4-417d-b34f-63072980483e" providerId="ADAL" clId="{A4151E1F-4F9B-4EEA-B010-39A0FCAF0185}" dt="2024-10-18T05:27:27.246" v="2961"/>
        <pc:sldMkLst>
          <pc:docMk/>
          <pc:sldMk cId="383216178" sldId="276"/>
        </pc:sldMkLst>
      </pc:sldChg>
      <pc:sldChg chg="add del">
        <pc:chgData name="Pietro Manuel Ferraro" userId="9618eaf8-c7e4-417d-b34f-63072980483e" providerId="ADAL" clId="{A4151E1F-4F9B-4EEA-B010-39A0FCAF0185}" dt="2024-10-18T05:27:27.246" v="2961"/>
        <pc:sldMkLst>
          <pc:docMk/>
          <pc:sldMk cId="763853933" sldId="277"/>
        </pc:sldMkLst>
      </pc:sldChg>
      <pc:sldChg chg="add del">
        <pc:chgData name="Pietro Manuel Ferraro" userId="9618eaf8-c7e4-417d-b34f-63072980483e" providerId="ADAL" clId="{A4151E1F-4F9B-4EEA-B010-39A0FCAF0185}" dt="2024-10-18T05:27:27.246" v="2961"/>
        <pc:sldMkLst>
          <pc:docMk/>
          <pc:sldMk cId="1832559610" sldId="278"/>
        </pc:sldMkLst>
      </pc:sldChg>
      <pc:sldChg chg="add del">
        <pc:chgData name="Pietro Manuel Ferraro" userId="9618eaf8-c7e4-417d-b34f-63072980483e" providerId="ADAL" clId="{A4151E1F-4F9B-4EEA-B010-39A0FCAF0185}" dt="2024-10-18T05:27:27.246" v="2961"/>
        <pc:sldMkLst>
          <pc:docMk/>
          <pc:sldMk cId="348716859" sldId="279"/>
        </pc:sldMkLst>
      </pc:sldChg>
      <pc:sldChg chg="add del">
        <pc:chgData name="Pietro Manuel Ferraro" userId="9618eaf8-c7e4-417d-b34f-63072980483e" providerId="ADAL" clId="{A4151E1F-4F9B-4EEA-B010-39A0FCAF0185}" dt="2024-10-18T05:27:27.246" v="2961"/>
        <pc:sldMkLst>
          <pc:docMk/>
          <pc:sldMk cId="3168790673" sldId="280"/>
        </pc:sldMkLst>
      </pc:sldChg>
      <pc:sldChg chg="add del">
        <pc:chgData name="Pietro Manuel Ferraro" userId="9618eaf8-c7e4-417d-b34f-63072980483e" providerId="ADAL" clId="{A4151E1F-4F9B-4EEA-B010-39A0FCAF0185}" dt="2024-10-18T05:27:27.246" v="2961"/>
        <pc:sldMkLst>
          <pc:docMk/>
          <pc:sldMk cId="2389448774" sldId="281"/>
        </pc:sldMkLst>
      </pc:sldChg>
      <pc:sldChg chg="add del">
        <pc:chgData name="Pietro Manuel Ferraro" userId="9618eaf8-c7e4-417d-b34f-63072980483e" providerId="ADAL" clId="{A4151E1F-4F9B-4EEA-B010-39A0FCAF0185}" dt="2024-10-18T05:27:27.246" v="2961"/>
        <pc:sldMkLst>
          <pc:docMk/>
          <pc:sldMk cId="733578972" sldId="282"/>
        </pc:sldMkLst>
      </pc:sldChg>
      <pc:sldChg chg="add del">
        <pc:chgData name="Pietro Manuel Ferraro" userId="9618eaf8-c7e4-417d-b34f-63072980483e" providerId="ADAL" clId="{A4151E1F-4F9B-4EEA-B010-39A0FCAF0185}" dt="2024-10-18T05:27:27.246" v="2961"/>
        <pc:sldMkLst>
          <pc:docMk/>
          <pc:sldMk cId="233830161" sldId="283"/>
        </pc:sldMkLst>
      </pc:sldChg>
      <pc:sldChg chg="add del">
        <pc:chgData name="Pietro Manuel Ferraro" userId="9618eaf8-c7e4-417d-b34f-63072980483e" providerId="ADAL" clId="{A4151E1F-4F9B-4EEA-B010-39A0FCAF0185}" dt="2024-10-18T05:27:27.246" v="2961"/>
        <pc:sldMkLst>
          <pc:docMk/>
          <pc:sldMk cId="3182568665" sldId="284"/>
        </pc:sldMkLst>
      </pc:sldChg>
      <pc:sldChg chg="add del">
        <pc:chgData name="Pietro Manuel Ferraro" userId="9618eaf8-c7e4-417d-b34f-63072980483e" providerId="ADAL" clId="{A4151E1F-4F9B-4EEA-B010-39A0FCAF0185}" dt="2024-10-18T05:27:27.246" v="2961"/>
        <pc:sldMkLst>
          <pc:docMk/>
          <pc:sldMk cId="3150242648" sldId="285"/>
        </pc:sldMkLst>
      </pc:sldChg>
    </pc:docChg>
  </pc:docChgLst>
  <pc:docChgLst>
    <pc:chgData name="Pietro Manuel Ferraro" userId="9618eaf8-c7e4-417d-b34f-63072980483e" providerId="ADAL" clId="{F8737146-1489-4CBF-96B0-CADCD903B579}"/>
    <pc:docChg chg="undo custSel modSld">
      <pc:chgData name="Pietro Manuel Ferraro" userId="9618eaf8-c7e4-417d-b34f-63072980483e" providerId="ADAL" clId="{F8737146-1489-4CBF-96B0-CADCD903B579}" dt="2024-10-14T15:37:56.097" v="127" actId="1076"/>
      <pc:docMkLst>
        <pc:docMk/>
      </pc:docMkLst>
      <pc:sldChg chg="modSp mod">
        <pc:chgData name="Pietro Manuel Ferraro" userId="9618eaf8-c7e4-417d-b34f-63072980483e" providerId="ADAL" clId="{F8737146-1489-4CBF-96B0-CADCD903B579}" dt="2024-10-14T14:54:07.053" v="10"/>
        <pc:sldMkLst>
          <pc:docMk/>
          <pc:sldMk cId="410898765" sldId="258"/>
        </pc:sldMkLst>
        <pc:graphicFrameChg chg="mod modGraphic">
          <ac:chgData name="Pietro Manuel Ferraro" userId="9618eaf8-c7e4-417d-b34f-63072980483e" providerId="ADAL" clId="{F8737146-1489-4CBF-96B0-CADCD903B579}" dt="2024-10-14T14:54:07.053" v="10"/>
          <ac:graphicFrameMkLst>
            <pc:docMk/>
            <pc:sldMk cId="410898765" sldId="258"/>
            <ac:graphicFrameMk id="1015" creationId="{C6B53F91-EB00-19E4-E53E-6E12A21F9A73}"/>
          </ac:graphicFrameMkLst>
        </pc:graphicFrameChg>
      </pc:sldChg>
      <pc:sldChg chg="addSp modSp mod modAnim">
        <pc:chgData name="Pietro Manuel Ferraro" userId="9618eaf8-c7e4-417d-b34f-63072980483e" providerId="ADAL" clId="{F8737146-1489-4CBF-96B0-CADCD903B579}" dt="2024-10-14T15:37:21.473" v="125"/>
        <pc:sldMkLst>
          <pc:docMk/>
          <pc:sldMk cId="1860445443" sldId="259"/>
        </pc:sldMkLst>
        <pc:spChg chg="add mod">
          <ac:chgData name="Pietro Manuel Ferraro" userId="9618eaf8-c7e4-417d-b34f-63072980483e" providerId="ADAL" clId="{F8737146-1489-4CBF-96B0-CADCD903B579}" dt="2024-10-14T15:37:05.421" v="123" actId="1076"/>
          <ac:spMkLst>
            <pc:docMk/>
            <pc:sldMk cId="1860445443" sldId="259"/>
            <ac:spMk id="2" creationId="{EAE8A6C9-241A-74C5-EDAA-B06234758F00}"/>
          </ac:spMkLst>
        </pc:spChg>
      </pc:sldChg>
      <pc:sldChg chg="addSp delSp modSp mod modNotesTx">
        <pc:chgData name="Pietro Manuel Ferraro" userId="9618eaf8-c7e4-417d-b34f-63072980483e" providerId="ADAL" clId="{F8737146-1489-4CBF-96B0-CADCD903B579}" dt="2024-10-14T15:37:56.097" v="127" actId="1076"/>
        <pc:sldMkLst>
          <pc:docMk/>
          <pc:sldMk cId="2372064351" sldId="261"/>
        </pc:sldMkLst>
        <pc:spChg chg="del mod">
          <ac:chgData name="Pietro Manuel Ferraro" userId="9618eaf8-c7e4-417d-b34f-63072980483e" providerId="ADAL" clId="{F8737146-1489-4CBF-96B0-CADCD903B579}" dt="2024-10-14T15:27:35.298" v="17" actId="478"/>
          <ac:spMkLst>
            <pc:docMk/>
            <pc:sldMk cId="2372064351" sldId="261"/>
            <ac:spMk id="3" creationId="{DE4E2959-4BB0-FF56-5DFB-68299269263F}"/>
          </ac:spMkLst>
        </pc:spChg>
        <pc:spChg chg="add del mod ord">
          <ac:chgData name="Pietro Manuel Ferraro" userId="9618eaf8-c7e4-417d-b34f-63072980483e" providerId="ADAL" clId="{F8737146-1489-4CBF-96B0-CADCD903B579}" dt="2024-10-14T15:30:27.988" v="28" actId="478"/>
          <ac:spMkLst>
            <pc:docMk/>
            <pc:sldMk cId="2372064351" sldId="261"/>
            <ac:spMk id="5" creationId="{C0DC8BEB-1C74-244B-148D-303D58F6F5EE}"/>
          </ac:spMkLst>
        </pc:spChg>
        <pc:spChg chg="add mod">
          <ac:chgData name="Pietro Manuel Ferraro" userId="9618eaf8-c7e4-417d-b34f-63072980483e" providerId="ADAL" clId="{F8737146-1489-4CBF-96B0-CADCD903B579}" dt="2024-10-14T15:31:31.832" v="42" actId="164"/>
          <ac:spMkLst>
            <pc:docMk/>
            <pc:sldMk cId="2372064351" sldId="261"/>
            <ac:spMk id="8" creationId="{7F831829-1920-8424-E4C7-9CDDCF7D8219}"/>
          </ac:spMkLst>
        </pc:spChg>
        <pc:spChg chg="add mod">
          <ac:chgData name="Pietro Manuel Ferraro" userId="9618eaf8-c7e4-417d-b34f-63072980483e" providerId="ADAL" clId="{F8737146-1489-4CBF-96B0-CADCD903B579}" dt="2024-10-14T15:31:31.832" v="42" actId="164"/>
          <ac:spMkLst>
            <pc:docMk/>
            <pc:sldMk cId="2372064351" sldId="261"/>
            <ac:spMk id="9" creationId="{880E2B8C-4506-FF86-DD6A-F9351DCA2F58}"/>
          </ac:spMkLst>
        </pc:spChg>
        <pc:spChg chg="add mod">
          <ac:chgData name="Pietro Manuel Ferraro" userId="9618eaf8-c7e4-417d-b34f-63072980483e" providerId="ADAL" clId="{F8737146-1489-4CBF-96B0-CADCD903B579}" dt="2024-10-14T15:31:31.832" v="42" actId="164"/>
          <ac:spMkLst>
            <pc:docMk/>
            <pc:sldMk cId="2372064351" sldId="261"/>
            <ac:spMk id="10" creationId="{5C25B2BF-8527-DA87-E4D6-3CAB960C64F5}"/>
          </ac:spMkLst>
        </pc:spChg>
        <pc:spChg chg="add mod">
          <ac:chgData name="Pietro Manuel Ferraro" userId="9618eaf8-c7e4-417d-b34f-63072980483e" providerId="ADAL" clId="{F8737146-1489-4CBF-96B0-CADCD903B579}" dt="2024-10-14T15:37:48.988" v="126" actId="164"/>
          <ac:spMkLst>
            <pc:docMk/>
            <pc:sldMk cId="2372064351" sldId="261"/>
            <ac:spMk id="12" creationId="{F2F7BE16-B0DB-4414-C3A9-44C3548FBF2E}"/>
          </ac:spMkLst>
        </pc:spChg>
        <pc:spChg chg="add mod">
          <ac:chgData name="Pietro Manuel Ferraro" userId="9618eaf8-c7e4-417d-b34f-63072980483e" providerId="ADAL" clId="{F8737146-1489-4CBF-96B0-CADCD903B579}" dt="2024-10-14T15:37:48.988" v="126" actId="164"/>
          <ac:spMkLst>
            <pc:docMk/>
            <pc:sldMk cId="2372064351" sldId="261"/>
            <ac:spMk id="13" creationId="{67B0D06C-43E4-7C92-CD36-EE024A1E0470}"/>
          </ac:spMkLst>
        </pc:spChg>
        <pc:spChg chg="add mod">
          <ac:chgData name="Pietro Manuel Ferraro" userId="9618eaf8-c7e4-417d-b34f-63072980483e" providerId="ADAL" clId="{F8737146-1489-4CBF-96B0-CADCD903B579}" dt="2024-10-14T15:37:48.988" v="126" actId="164"/>
          <ac:spMkLst>
            <pc:docMk/>
            <pc:sldMk cId="2372064351" sldId="261"/>
            <ac:spMk id="14" creationId="{75739291-8C1B-8247-0552-190C4CD3056D}"/>
          </ac:spMkLst>
        </pc:spChg>
        <pc:spChg chg="add mod">
          <ac:chgData name="Pietro Manuel Ferraro" userId="9618eaf8-c7e4-417d-b34f-63072980483e" providerId="ADAL" clId="{F8737146-1489-4CBF-96B0-CADCD903B579}" dt="2024-10-14T15:37:48.988" v="126" actId="164"/>
          <ac:spMkLst>
            <pc:docMk/>
            <pc:sldMk cId="2372064351" sldId="261"/>
            <ac:spMk id="15" creationId="{F7AD196E-09DF-AD8A-159E-C0BF755244C4}"/>
          </ac:spMkLst>
        </pc:spChg>
        <pc:spChg chg="add mod">
          <ac:chgData name="Pietro Manuel Ferraro" userId="9618eaf8-c7e4-417d-b34f-63072980483e" providerId="ADAL" clId="{F8737146-1489-4CBF-96B0-CADCD903B579}" dt="2024-10-14T15:37:48.988" v="126" actId="164"/>
          <ac:spMkLst>
            <pc:docMk/>
            <pc:sldMk cId="2372064351" sldId="261"/>
            <ac:spMk id="16" creationId="{3E6BA24A-314E-7A6B-4B5F-54DBCBD10599}"/>
          </ac:spMkLst>
        </pc:spChg>
        <pc:spChg chg="add mod">
          <ac:chgData name="Pietro Manuel Ferraro" userId="9618eaf8-c7e4-417d-b34f-63072980483e" providerId="ADAL" clId="{F8737146-1489-4CBF-96B0-CADCD903B579}" dt="2024-10-14T15:37:48.988" v="126" actId="164"/>
          <ac:spMkLst>
            <pc:docMk/>
            <pc:sldMk cId="2372064351" sldId="261"/>
            <ac:spMk id="17" creationId="{9ACE2178-ADB8-D7B9-C443-9012972DF657}"/>
          </ac:spMkLst>
        </pc:spChg>
        <pc:spChg chg="add mod">
          <ac:chgData name="Pietro Manuel Ferraro" userId="9618eaf8-c7e4-417d-b34f-63072980483e" providerId="ADAL" clId="{F8737146-1489-4CBF-96B0-CADCD903B579}" dt="2024-10-14T15:35:02.887" v="109"/>
          <ac:spMkLst>
            <pc:docMk/>
            <pc:sldMk cId="2372064351" sldId="261"/>
            <ac:spMk id="18" creationId="{6FECC105-8FF0-CC6E-7754-8F6710C296D6}"/>
          </ac:spMkLst>
        </pc:spChg>
        <pc:spChg chg="add mod">
          <ac:chgData name="Pietro Manuel Ferraro" userId="9618eaf8-c7e4-417d-b34f-63072980483e" providerId="ADAL" clId="{F8737146-1489-4CBF-96B0-CADCD903B579}" dt="2024-10-14T15:37:48.988" v="126" actId="164"/>
          <ac:spMkLst>
            <pc:docMk/>
            <pc:sldMk cId="2372064351" sldId="261"/>
            <ac:spMk id="19" creationId="{8B5B753C-338D-9934-1DFB-FED42BC61729}"/>
          </ac:spMkLst>
        </pc:spChg>
        <pc:grpChg chg="add mod">
          <ac:chgData name="Pietro Manuel Ferraro" userId="9618eaf8-c7e4-417d-b34f-63072980483e" providerId="ADAL" clId="{F8737146-1489-4CBF-96B0-CADCD903B579}" dt="2024-10-14T15:37:48.988" v="126" actId="164"/>
          <ac:grpSpMkLst>
            <pc:docMk/>
            <pc:sldMk cId="2372064351" sldId="261"/>
            <ac:grpSpMk id="11" creationId="{03C65383-874F-70CD-F2B2-2FBACD43CAFE}"/>
          </ac:grpSpMkLst>
        </pc:grpChg>
        <pc:grpChg chg="add mod">
          <ac:chgData name="Pietro Manuel Ferraro" userId="9618eaf8-c7e4-417d-b34f-63072980483e" providerId="ADAL" clId="{F8737146-1489-4CBF-96B0-CADCD903B579}" dt="2024-10-14T15:37:56.097" v="127" actId="1076"/>
          <ac:grpSpMkLst>
            <pc:docMk/>
            <pc:sldMk cId="2372064351" sldId="261"/>
            <ac:grpSpMk id="20" creationId="{EB4797D0-220A-8227-D97D-6AC4E452D47B}"/>
          </ac:grpSpMkLst>
        </pc:grpChg>
        <pc:picChg chg="add mod">
          <ac:chgData name="Pietro Manuel Ferraro" userId="9618eaf8-c7e4-417d-b34f-63072980483e" providerId="ADAL" clId="{F8737146-1489-4CBF-96B0-CADCD903B579}" dt="2024-10-14T15:31:31.832" v="42" actId="164"/>
          <ac:picMkLst>
            <pc:docMk/>
            <pc:sldMk cId="2372064351" sldId="261"/>
            <ac:picMk id="7" creationId="{209F1E12-7E48-9FB5-3107-1728B476F5F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Samsung%20USB\RIDT\evol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Samsung%20USB\RIDT\evol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Samsung%20USB\RIDT\evol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Samsung%20USB\RIDT\evol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Samsung%20USB\RIDT\evol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Samsung%20USB\RIDT\evol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Samsung%20USB\RIDT\evol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Samsung%20USB\RIDT\evol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rgbClr val="24576D"/>
              </a:solidFill>
            </a:ln>
            <a:effectLst/>
          </c:spPr>
          <c:cat>
            <c:numRef>
              <c:f>Foglio1!$A$2:$A$13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Foglio1!$B$2:$B$13</c:f>
              <c:numCache>
                <c:formatCode>General</c:formatCode>
                <c:ptCount val="12"/>
                <c:pt idx="0">
                  <c:v>82</c:v>
                </c:pt>
                <c:pt idx="1">
                  <c:v>82</c:v>
                </c:pt>
                <c:pt idx="2">
                  <c:v>82</c:v>
                </c:pt>
                <c:pt idx="3">
                  <c:v>99</c:v>
                </c:pt>
                <c:pt idx="4">
                  <c:v>96</c:v>
                </c:pt>
                <c:pt idx="5">
                  <c:v>77</c:v>
                </c:pt>
                <c:pt idx="6">
                  <c:v>89</c:v>
                </c:pt>
                <c:pt idx="7">
                  <c:v>86</c:v>
                </c:pt>
                <c:pt idx="8">
                  <c:v>76</c:v>
                </c:pt>
                <c:pt idx="9">
                  <c:v>76</c:v>
                </c:pt>
                <c:pt idx="10">
                  <c:v>77</c:v>
                </c:pt>
                <c:pt idx="1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8-4173-9128-2DD54D25F3E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Foglio1!$A$2:$A$13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Foglio1!$C$2:$C$13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2D38-4173-9128-2DD54D25F3E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Foglio1!$A$2:$A$13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Foglio1!$D$2:$D$13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2-2D38-4173-9128-2DD54D25F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7495680"/>
        <c:axId val="1487498080"/>
      </c:areaChart>
      <c:catAx>
        <c:axId val="148749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487498080"/>
        <c:crosses val="autoZero"/>
        <c:auto val="1"/>
        <c:lblAlgn val="ctr"/>
        <c:lblOffset val="100"/>
        <c:noMultiLvlLbl val="0"/>
      </c:catAx>
      <c:valAx>
        <c:axId val="14874980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487495680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Mortalità</a:t>
            </a:r>
            <a:r>
              <a:rPr lang="it-IT" baseline="0"/>
              <a:t> per tipo di trattamento in Italia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Foglio2!$A$285</c:f>
              <c:strCache>
                <c:ptCount val="1"/>
                <c:pt idx="0">
                  <c:v>HD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Foglio2!$B$284:$J$284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Foglio2!$B$285:$J$285</c:f>
              <c:numCache>
                <c:formatCode>General</c:formatCode>
                <c:ptCount val="9"/>
                <c:pt idx="0">
                  <c:v>15.772266964356909</c:v>
                </c:pt>
                <c:pt idx="1">
                  <c:v>15.165530671859786</c:v>
                </c:pt>
                <c:pt idx="2">
                  <c:v>16.64024034048235</c:v>
                </c:pt>
                <c:pt idx="3">
                  <c:v>16.29350104821803</c:v>
                </c:pt>
                <c:pt idx="4">
                  <c:v>16.491403772325157</c:v>
                </c:pt>
                <c:pt idx="5">
                  <c:v>15.714771375148734</c:v>
                </c:pt>
                <c:pt idx="6">
                  <c:v>16.251531237239689</c:v>
                </c:pt>
                <c:pt idx="7">
                  <c:v>17.507038648579474</c:v>
                </c:pt>
                <c:pt idx="8">
                  <c:v>17.530224525043177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67-F04E-B866-325BAE64E43B}"/>
            </c:ext>
          </c:extLst>
        </c:ser>
        <c:ser>
          <c:idx val="1"/>
          <c:order val="1"/>
          <c:tx>
            <c:strRef>
              <c:f>Foglio2!$A$286</c:f>
              <c:strCache>
                <c:ptCount val="1"/>
                <c:pt idx="0">
                  <c:v>DP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Foglio2!$B$284:$J$284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Foglio2!$B$286:$J$286</c:f>
              <c:numCache>
                <c:formatCode>General</c:formatCode>
                <c:ptCount val="9"/>
                <c:pt idx="0">
                  <c:v>8.7096774193548381</c:v>
                </c:pt>
                <c:pt idx="1">
                  <c:v>11.522633744855968</c:v>
                </c:pt>
                <c:pt idx="2">
                  <c:v>12.491781722550952</c:v>
                </c:pt>
                <c:pt idx="3">
                  <c:v>12.296195652173914</c:v>
                </c:pt>
                <c:pt idx="4">
                  <c:v>12.070128118678355</c:v>
                </c:pt>
                <c:pt idx="5">
                  <c:v>10.026917900403769</c:v>
                </c:pt>
                <c:pt idx="6">
                  <c:v>10.401459854014599</c:v>
                </c:pt>
                <c:pt idx="7">
                  <c:v>10.442828816920025</c:v>
                </c:pt>
                <c:pt idx="8">
                  <c:v>12.565789473684211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67-F04E-B866-325BAE64E43B}"/>
            </c:ext>
          </c:extLst>
        </c:ser>
        <c:ser>
          <c:idx val="2"/>
          <c:order val="2"/>
          <c:tx>
            <c:strRef>
              <c:f>Foglio2!$A$287</c:f>
              <c:strCache>
                <c:ptCount val="1"/>
                <c:pt idx="0">
                  <c:v>TX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Foglio2!$B$284:$J$284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Foglio2!$B$287:$J$287</c:f>
              <c:numCache>
                <c:formatCode>General</c:formatCode>
                <c:ptCount val="9"/>
                <c:pt idx="0">
                  <c:v>1.7381057593165414</c:v>
                </c:pt>
                <c:pt idx="1">
                  <c:v>1.7451759364358683</c:v>
                </c:pt>
                <c:pt idx="2">
                  <c:v>1.9569743233865373</c:v>
                </c:pt>
                <c:pt idx="3">
                  <c:v>2.1160500399254727</c:v>
                </c:pt>
                <c:pt idx="4">
                  <c:v>2.2594468250876512</c:v>
                </c:pt>
                <c:pt idx="5">
                  <c:v>1.9504480759093306</c:v>
                </c:pt>
                <c:pt idx="6">
                  <c:v>2.6050105945406954</c:v>
                </c:pt>
                <c:pt idx="7">
                  <c:v>4.0754257907542577</c:v>
                </c:pt>
                <c:pt idx="8">
                  <c:v>4.5612726820780516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67-F04E-B866-325BAE64E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6550015"/>
        <c:axId val="2146551727"/>
      </c:lineChart>
      <c:catAx>
        <c:axId val="21465500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46551727"/>
        <c:crosses val="autoZero"/>
        <c:auto val="1"/>
        <c:lblAlgn val="ctr"/>
        <c:lblOffset val="100"/>
        <c:noMultiLvlLbl val="0"/>
      </c:catAx>
      <c:valAx>
        <c:axId val="2146551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4655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HD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cat>
            <c:strRef>
              <c:f>Foglio1!$A$2:$A$16</c:f>
              <c:strCache>
                <c:ptCount val="15"/>
                <c:pt idx="0">
                  <c:v>ITALIA</c:v>
                </c:pt>
                <c:pt idx="2">
                  <c:v>Veneto</c:v>
                </c:pt>
                <c:pt idx="3">
                  <c:v>Trentino</c:v>
                </c:pt>
                <c:pt idx="4">
                  <c:v>Marche</c:v>
                </c:pt>
                <c:pt idx="5">
                  <c:v>Friuli-Venezia Giulia</c:v>
                </c:pt>
                <c:pt idx="6">
                  <c:v>Emilia-Romagna</c:v>
                </c:pt>
                <c:pt idx="7">
                  <c:v>Alto Adige</c:v>
                </c:pt>
                <c:pt idx="8">
                  <c:v>Piemonte</c:v>
                </c:pt>
                <c:pt idx="9">
                  <c:v>Lombardia</c:v>
                </c:pt>
                <c:pt idx="10">
                  <c:v>Puglia</c:v>
                </c:pt>
                <c:pt idx="11">
                  <c:v>Liguria</c:v>
                </c:pt>
                <c:pt idx="12">
                  <c:v>Lazio</c:v>
                </c:pt>
                <c:pt idx="13">
                  <c:v>Sicilia</c:v>
                </c:pt>
                <c:pt idx="14">
                  <c:v>Calabria</c:v>
                </c:pt>
              </c:strCache>
            </c:strRef>
          </c:cat>
          <c:val>
            <c:numRef>
              <c:f>Foglio1!$B$2:$B$16</c:f>
              <c:numCache>
                <c:formatCode>General</c:formatCode>
                <c:ptCount val="15"/>
                <c:pt idx="0">
                  <c:v>85.2</c:v>
                </c:pt>
                <c:pt idx="2">
                  <c:v>67.7</c:v>
                </c:pt>
                <c:pt idx="3">
                  <c:v>76.2</c:v>
                </c:pt>
                <c:pt idx="4">
                  <c:v>80.400000000000006</c:v>
                </c:pt>
                <c:pt idx="5">
                  <c:v>81.099999999999994</c:v>
                </c:pt>
                <c:pt idx="6">
                  <c:v>84.2</c:v>
                </c:pt>
                <c:pt idx="7">
                  <c:v>84.3</c:v>
                </c:pt>
                <c:pt idx="8">
                  <c:v>85.5</c:v>
                </c:pt>
                <c:pt idx="9">
                  <c:v>85.8</c:v>
                </c:pt>
                <c:pt idx="10">
                  <c:v>87</c:v>
                </c:pt>
                <c:pt idx="11">
                  <c:v>91.3</c:v>
                </c:pt>
                <c:pt idx="12">
                  <c:v>91.6</c:v>
                </c:pt>
                <c:pt idx="13">
                  <c:v>92.8</c:v>
                </c:pt>
                <c:pt idx="14">
                  <c:v>94.7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A-4DB1-8245-D8ABAC636B2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Foglio1!$A$2:$A$16</c:f>
              <c:strCache>
                <c:ptCount val="15"/>
                <c:pt idx="0">
                  <c:v>ITALIA</c:v>
                </c:pt>
                <c:pt idx="2">
                  <c:v>Veneto</c:v>
                </c:pt>
                <c:pt idx="3">
                  <c:v>Trentino</c:v>
                </c:pt>
                <c:pt idx="4">
                  <c:v>Marche</c:v>
                </c:pt>
                <c:pt idx="5">
                  <c:v>Friuli-Venezia Giulia</c:v>
                </c:pt>
                <c:pt idx="6">
                  <c:v>Emilia-Romagna</c:v>
                </c:pt>
                <c:pt idx="7">
                  <c:v>Alto Adige</c:v>
                </c:pt>
                <c:pt idx="8">
                  <c:v>Piemonte</c:v>
                </c:pt>
                <c:pt idx="9">
                  <c:v>Lombardia</c:v>
                </c:pt>
                <c:pt idx="10">
                  <c:v>Puglia</c:v>
                </c:pt>
                <c:pt idx="11">
                  <c:v>Liguria</c:v>
                </c:pt>
                <c:pt idx="12">
                  <c:v>Lazio</c:v>
                </c:pt>
                <c:pt idx="13">
                  <c:v>Sicilia</c:v>
                </c:pt>
                <c:pt idx="14">
                  <c:v>Calabria</c:v>
                </c:pt>
              </c:strCache>
            </c:strRef>
          </c:cat>
          <c:val>
            <c:numRef>
              <c:f>Foglio1!$C$2:$C$16</c:f>
              <c:numCache>
                <c:formatCode>General</c:formatCode>
                <c:ptCount val="15"/>
                <c:pt idx="0">
                  <c:v>14.8</c:v>
                </c:pt>
                <c:pt idx="2">
                  <c:v>32.299999999999997</c:v>
                </c:pt>
                <c:pt idx="3">
                  <c:v>23.8</c:v>
                </c:pt>
                <c:pt idx="4">
                  <c:v>19.600000000000001</c:v>
                </c:pt>
                <c:pt idx="5">
                  <c:v>18.899999999999999</c:v>
                </c:pt>
                <c:pt idx="6">
                  <c:v>15.8</c:v>
                </c:pt>
                <c:pt idx="7">
                  <c:v>15.7</c:v>
                </c:pt>
                <c:pt idx="8">
                  <c:v>14.5</c:v>
                </c:pt>
                <c:pt idx="9">
                  <c:v>14.2</c:v>
                </c:pt>
                <c:pt idx="10">
                  <c:v>13</c:v>
                </c:pt>
                <c:pt idx="11">
                  <c:v>8.6999999999999993</c:v>
                </c:pt>
                <c:pt idx="12">
                  <c:v>8.4</c:v>
                </c:pt>
                <c:pt idx="13">
                  <c:v>7.2</c:v>
                </c:pt>
                <c:pt idx="14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3A-4DB1-8245-D8ABAC636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246831231"/>
        <c:axId val="246837471"/>
      </c:barChart>
      <c:catAx>
        <c:axId val="24683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246837471"/>
        <c:crosses val="autoZero"/>
        <c:auto val="1"/>
        <c:lblAlgn val="ctr"/>
        <c:lblOffset val="100"/>
        <c:noMultiLvlLbl val="0"/>
      </c:catAx>
      <c:valAx>
        <c:axId val="24683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24683123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Prevalenza</a:t>
            </a:r>
            <a:r>
              <a:rPr lang="it-IT" baseline="0"/>
              <a:t> in emodialisi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Foglio2!$M$2</c:f>
              <c:strCache>
                <c:ptCount val="1"/>
                <c:pt idx="0">
                  <c:v>Calabria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Foglio2!$N$1:$V$1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Foglio2!$N$2:$V$2</c:f>
              <c:numCache>
                <c:formatCode>General</c:formatCode>
                <c:ptCount val="9"/>
                <c:pt idx="0">
                  <c:v>685.67400795644403</c:v>
                </c:pt>
                <c:pt idx="1">
                  <c:v>676.58554540621139</c:v>
                </c:pt>
                <c:pt idx="2">
                  <c:v>684.15926419807192</c:v>
                </c:pt>
                <c:pt idx="3">
                  <c:v>679.11011833683153</c:v>
                </c:pt>
                <c:pt idx="4">
                  <c:v>643.26118272202484</c:v>
                </c:pt>
                <c:pt idx="5">
                  <c:v>668.00199744210272</c:v>
                </c:pt>
                <c:pt idx="6">
                  <c:v>673.05114330334311</c:v>
                </c:pt>
                <c:pt idx="7">
                  <c:v>673.05114330334311</c:v>
                </c:pt>
                <c:pt idx="8">
                  <c:v>626.09408679380749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93-FF42-9EF7-28155F914BDF}"/>
            </c:ext>
          </c:extLst>
        </c:ser>
        <c:ser>
          <c:idx val="1"/>
          <c:order val="1"/>
          <c:tx>
            <c:strRef>
              <c:f>Foglio2!$M$3</c:f>
              <c:strCache>
                <c:ptCount val="1"/>
                <c:pt idx="0">
                  <c:v>Emilia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Foglio2!$N$1:$V$1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Foglio2!$N$3:$V$3</c:f>
              <c:numCache>
                <c:formatCode>General</c:formatCode>
                <c:ptCount val="9"/>
                <c:pt idx="0">
                  <c:v>660.13148520565983</c:v>
                </c:pt>
                <c:pt idx="1">
                  <c:v>633.9787351087142</c:v>
                </c:pt>
                <c:pt idx="2">
                  <c:v>626.98963810004784</c:v>
                </c:pt>
                <c:pt idx="3">
                  <c:v>631.27327820213361</c:v>
                </c:pt>
                <c:pt idx="4">
                  <c:v>636.2332825308647</c:v>
                </c:pt>
                <c:pt idx="5">
                  <c:v>636.9096467575099</c:v>
                </c:pt>
                <c:pt idx="6">
                  <c:v>620.00054109138136</c:v>
                </c:pt>
                <c:pt idx="7">
                  <c:v>624.96054542011234</c:v>
                </c:pt>
                <c:pt idx="8">
                  <c:v>628.79327603776812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93-FF42-9EF7-28155F914BDF}"/>
            </c:ext>
          </c:extLst>
        </c:ser>
        <c:ser>
          <c:idx val="2"/>
          <c:order val="2"/>
          <c:tx>
            <c:strRef>
              <c:f>Foglio2!$M$4</c:f>
              <c:strCache>
                <c:ptCount val="1"/>
                <c:pt idx="0">
                  <c:v>FVG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Foglio2!$N$1:$V$1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Foglio2!$N$4:$V$4</c:f>
              <c:numCache>
                <c:formatCode>General</c:formatCode>
                <c:ptCount val="9"/>
                <c:pt idx="0">
                  <c:v>1085.3406654124954</c:v>
                </c:pt>
                <c:pt idx="1">
                  <c:v>1073.829476536908</c:v>
                </c:pt>
                <c:pt idx="2">
                  <c:v>821.40554905082024</c:v>
                </c:pt>
                <c:pt idx="3">
                  <c:v>821.40554905082024</c:v>
                </c:pt>
                <c:pt idx="4">
                  <c:v>821.40554905082024</c:v>
                </c:pt>
                <c:pt idx="5">
                  <c:v>856.76134345440914</c:v>
                </c:pt>
                <c:pt idx="6">
                  <c:v>811.53881572888849</c:v>
                </c:pt>
                <c:pt idx="7">
                  <c:v>762.20514911922965</c:v>
                </c:pt>
                <c:pt idx="8">
                  <c:v>737.53831581440022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93-FF42-9EF7-28155F914BDF}"/>
            </c:ext>
          </c:extLst>
        </c:ser>
        <c:ser>
          <c:idx val="3"/>
          <c:order val="3"/>
          <c:tx>
            <c:strRef>
              <c:f>Foglio2!$M$5</c:f>
              <c:strCache>
                <c:ptCount val="1"/>
                <c:pt idx="0">
                  <c:v>Liguria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Foglio2!$N$1:$V$1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Foglio2!$N$5:$V$5</c:f>
              <c:numCache>
                <c:formatCode>General</c:formatCode>
                <c:ptCount val="9"/>
                <c:pt idx="0">
                  <c:v>740.81587323189592</c:v>
                </c:pt>
                <c:pt idx="1">
                  <c:v>729.90264113055946</c:v>
                </c:pt>
                <c:pt idx="2">
                  <c:v>745.30955703832853</c:v>
                </c:pt>
                <c:pt idx="3">
                  <c:v>731.82850561903058</c:v>
                </c:pt>
                <c:pt idx="4">
                  <c:v>731.82850561903058</c:v>
                </c:pt>
                <c:pt idx="5">
                  <c:v>618.84445562872406</c:v>
                </c:pt>
                <c:pt idx="6">
                  <c:v>888.46548401468283</c:v>
                </c:pt>
                <c:pt idx="7">
                  <c:v>926.34081895461509</c:v>
                </c:pt>
                <c:pt idx="8">
                  <c:v>969.99374735996071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B93-FF42-9EF7-28155F914BDF}"/>
            </c:ext>
          </c:extLst>
        </c:ser>
        <c:ser>
          <c:idx val="4"/>
          <c:order val="4"/>
          <c:tx>
            <c:strRef>
              <c:f>Foglio2!$M$6</c:f>
              <c:strCache>
                <c:ptCount val="1"/>
                <c:pt idx="0">
                  <c:v>Puglia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Foglio2!$N$1:$V$1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Foglio2!$N$6:$V$6</c:f>
              <c:numCache>
                <c:formatCode>General</c:formatCode>
                <c:ptCount val="9"/>
                <c:pt idx="0">
                  <c:v>874.68639760023837</c:v>
                </c:pt>
                <c:pt idx="1">
                  <c:v>875.92287823015101</c:v>
                </c:pt>
                <c:pt idx="2">
                  <c:v>853.91352301770519</c:v>
                </c:pt>
                <c:pt idx="3">
                  <c:v>830.17309492338143</c:v>
                </c:pt>
                <c:pt idx="4">
                  <c:v>837.09738645089249</c:v>
                </c:pt>
                <c:pt idx="5">
                  <c:v>822.50691501792278</c:v>
                </c:pt>
                <c:pt idx="6">
                  <c:v>870.48236345853525</c:v>
                </c:pt>
                <c:pt idx="7">
                  <c:v>764.63962153800878</c:v>
                </c:pt>
                <c:pt idx="8">
                  <c:v>724.57764912883761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B93-FF42-9EF7-28155F914BDF}"/>
            </c:ext>
          </c:extLst>
        </c:ser>
        <c:ser>
          <c:idx val="5"/>
          <c:order val="5"/>
          <c:tx>
            <c:strRef>
              <c:f>Foglio2!$M$7</c:f>
              <c:strCache>
                <c:ptCount val="1"/>
                <c:pt idx="0">
                  <c:v>Veneto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Foglio2!$N$1:$V$1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Foglio2!$N$7:$V$7</c:f>
              <c:numCache>
                <c:formatCode>General</c:formatCode>
                <c:ptCount val="9"/>
                <c:pt idx="0">
                  <c:v>458.83490285949836</c:v>
                </c:pt>
                <c:pt idx="1">
                  <c:v>447.18000559435069</c:v>
                </c:pt>
                <c:pt idx="2">
                  <c:v>456.79018404105142</c:v>
                </c:pt>
                <c:pt idx="3">
                  <c:v>467.01377813328622</c:v>
                </c:pt>
                <c:pt idx="4">
                  <c:v>482.96258491717248</c:v>
                </c:pt>
                <c:pt idx="5">
                  <c:v>467.42272189697564</c:v>
                </c:pt>
                <c:pt idx="6">
                  <c:v>464.35564366930515</c:v>
                </c:pt>
                <c:pt idx="7">
                  <c:v>440.43243349347568</c:v>
                </c:pt>
                <c:pt idx="8">
                  <c:v>452.49627452231277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B93-FF42-9EF7-28155F914BDF}"/>
            </c:ext>
          </c:extLst>
        </c:ser>
        <c:ser>
          <c:idx val="6"/>
          <c:order val="6"/>
          <c:tx>
            <c:strRef>
              <c:f>Foglio2!$M$8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chemeClr val="accent1">
                    <a:lumMod val="60000"/>
                  </a:schemeClr>
                </a:solidFill>
                <a:ln w="9525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93-FF42-9EF7-28155F914BDF}"/>
              </c:ext>
            </c:extLst>
          </c:dPt>
          <c:cat>
            <c:numRef>
              <c:f>Foglio2!$N$1:$V$1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Foglio2!$N$8:$V$8</c:f>
              <c:numCache>
                <c:formatCode>General</c:formatCode>
                <c:ptCount val="9"/>
                <c:pt idx="0">
                  <c:v>691.94220856300137</c:v>
                </c:pt>
                <c:pt idx="1">
                  <c:v>679.96936275659266</c:v>
                </c:pt>
                <c:pt idx="2">
                  <c:v>661.15489077509335</c:v>
                </c:pt>
                <c:pt idx="3">
                  <c:v>657.95477530609935</c:v>
                </c:pt>
                <c:pt idx="4">
                  <c:v>661.09971637045555</c:v>
                </c:pt>
                <c:pt idx="5">
                  <c:v>649.18204496868475</c:v>
                </c:pt>
                <c:pt idx="6">
                  <c:v>675.61058479020437</c:v>
                </c:pt>
                <c:pt idx="7">
                  <c:v>646.69919675998233</c:v>
                </c:pt>
                <c:pt idx="8">
                  <c:v>638.91960570604863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B93-FF42-9EF7-28155F914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3744592"/>
        <c:axId val="614360672"/>
      </c:lineChart>
      <c:catAx>
        <c:axId val="613744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4360672"/>
        <c:crosses val="autoZero"/>
        <c:auto val="1"/>
        <c:lblAlgn val="ctr"/>
        <c:lblOffset val="100"/>
        <c:noMultiLvlLbl val="0"/>
      </c:catAx>
      <c:valAx>
        <c:axId val="61436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pmp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374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Prevalenza</a:t>
            </a:r>
            <a:r>
              <a:rPr lang="it-IT" baseline="0"/>
              <a:t> in dialisi peritoneale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Foglio2!$M$56</c:f>
              <c:strCache>
                <c:ptCount val="1"/>
                <c:pt idx="0">
                  <c:v>Calabria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Foglio2!$N$55:$V$55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Foglio2!$N$56:$V$56</c:f>
              <c:numCache>
                <c:formatCode>General</c:formatCode>
                <c:ptCount val="9"/>
                <c:pt idx="0">
                  <c:v>63.114323265504801</c:v>
                </c:pt>
                <c:pt idx="1">
                  <c:v>68.668383712869215</c:v>
                </c:pt>
                <c:pt idx="2">
                  <c:v>66.14381078224902</c:v>
                </c:pt>
                <c:pt idx="3">
                  <c:v>54.53077530139614</c:v>
                </c:pt>
                <c:pt idx="4">
                  <c:v>71.19295664348941</c:v>
                </c:pt>
                <c:pt idx="5">
                  <c:v>57.560262818140373</c:v>
                </c:pt>
                <c:pt idx="6">
                  <c:v>47.966885681783637</c:v>
                </c:pt>
                <c:pt idx="7">
                  <c:v>47.966885681783637</c:v>
                </c:pt>
                <c:pt idx="8">
                  <c:v>43.422654406667299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B0-1C4B-9B16-EB8F1D3E4A00}"/>
            </c:ext>
          </c:extLst>
        </c:ser>
        <c:ser>
          <c:idx val="1"/>
          <c:order val="1"/>
          <c:tx>
            <c:strRef>
              <c:f>Foglio2!$M$57</c:f>
              <c:strCache>
                <c:ptCount val="1"/>
                <c:pt idx="0">
                  <c:v>Emilia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Foglio2!$N$55:$V$55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Foglio2!$N$57:$V$57</c:f>
              <c:numCache>
                <c:formatCode>General</c:formatCode>
                <c:ptCount val="9"/>
                <c:pt idx="0">
                  <c:v>72.821881735460423</c:v>
                </c:pt>
                <c:pt idx="1">
                  <c:v>73.272791219890522</c:v>
                </c:pt>
                <c:pt idx="2">
                  <c:v>72.821881735460423</c:v>
                </c:pt>
                <c:pt idx="3">
                  <c:v>66.283694211224045</c:v>
                </c:pt>
                <c:pt idx="4">
                  <c:v>67.185513180084229</c:v>
                </c:pt>
                <c:pt idx="5">
                  <c:v>70.792789055524992</c:v>
                </c:pt>
                <c:pt idx="6">
                  <c:v>72.821881735460423</c:v>
                </c:pt>
                <c:pt idx="7">
                  <c:v>76.429157610901186</c:v>
                </c:pt>
                <c:pt idx="8">
                  <c:v>72.370972251030324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B0-1C4B-9B16-EB8F1D3E4A00}"/>
            </c:ext>
          </c:extLst>
        </c:ser>
        <c:ser>
          <c:idx val="2"/>
          <c:order val="2"/>
          <c:tx>
            <c:strRef>
              <c:f>Foglio2!$M$58</c:f>
              <c:strCache>
                <c:ptCount val="1"/>
                <c:pt idx="0">
                  <c:v>FVG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Foglio2!$N$55:$V$55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Foglio2!$N$58:$V$58</c:f>
              <c:numCache>
                <c:formatCode>General</c:formatCode>
                <c:ptCount val="9"/>
                <c:pt idx="0">
                  <c:v>167.73446647284018</c:v>
                </c:pt>
                <c:pt idx="1">
                  <c:v>129.08976096194073</c:v>
                </c:pt>
                <c:pt idx="2">
                  <c:v>127.44530540828542</c:v>
                </c:pt>
                <c:pt idx="3">
                  <c:v>146.35654427532134</c:v>
                </c:pt>
                <c:pt idx="4">
                  <c:v>146.35654427532134</c:v>
                </c:pt>
                <c:pt idx="5">
                  <c:v>162.80109981187428</c:v>
                </c:pt>
                <c:pt idx="6">
                  <c:v>177.60119979477196</c:v>
                </c:pt>
                <c:pt idx="7">
                  <c:v>154.5788220435978</c:v>
                </c:pt>
                <c:pt idx="8">
                  <c:v>134.02312762290663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B0-1C4B-9B16-EB8F1D3E4A00}"/>
            </c:ext>
          </c:extLst>
        </c:ser>
        <c:ser>
          <c:idx val="3"/>
          <c:order val="3"/>
          <c:tx>
            <c:strRef>
              <c:f>Foglio2!$M$59</c:f>
              <c:strCache>
                <c:ptCount val="1"/>
                <c:pt idx="0">
                  <c:v>Liguria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Foglio2!$N$55:$V$55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Foglio2!$N$59:$V$59</c:f>
              <c:numCache>
                <c:formatCode>General</c:formatCode>
                <c:ptCount val="9"/>
                <c:pt idx="0">
                  <c:v>102.07081788897005</c:v>
                </c:pt>
                <c:pt idx="1">
                  <c:v>97.577134082537427</c:v>
                </c:pt>
                <c:pt idx="2">
                  <c:v>109.77427584285459</c:v>
                </c:pt>
                <c:pt idx="3">
                  <c:v>100.14495340049892</c:v>
                </c:pt>
                <c:pt idx="4">
                  <c:v>100.14495340049892</c:v>
                </c:pt>
                <c:pt idx="5">
                  <c:v>66.121347437508916</c:v>
                </c:pt>
                <c:pt idx="6">
                  <c:v>95.651269594066278</c:v>
                </c:pt>
                <c:pt idx="7">
                  <c:v>99.502998571008547</c:v>
                </c:pt>
                <c:pt idx="8">
                  <c:v>95.009314764575905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B0-1C4B-9B16-EB8F1D3E4A00}"/>
            </c:ext>
          </c:extLst>
        </c:ser>
        <c:ser>
          <c:idx val="4"/>
          <c:order val="4"/>
          <c:tx>
            <c:strRef>
              <c:f>Foglio2!$M$60</c:f>
              <c:strCache>
                <c:ptCount val="1"/>
                <c:pt idx="0">
                  <c:v>Puglia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Foglio2!$N$55:$V$55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Foglio2!$N$60:$V$60</c:f>
              <c:numCache>
                <c:formatCode>General</c:formatCode>
                <c:ptCount val="9"/>
                <c:pt idx="0">
                  <c:v>59.598366361791761</c:v>
                </c:pt>
                <c:pt idx="1">
                  <c:v>56.878108975983835</c:v>
                </c:pt>
                <c:pt idx="2">
                  <c:v>59.351070235809225</c:v>
                </c:pt>
                <c:pt idx="3">
                  <c:v>57.86729347991399</c:v>
                </c:pt>
                <c:pt idx="4">
                  <c:v>50.695705826420379</c:v>
                </c:pt>
                <c:pt idx="5">
                  <c:v>54.405147716158453</c:v>
                </c:pt>
                <c:pt idx="6">
                  <c:v>59.845662487774298</c:v>
                </c:pt>
                <c:pt idx="7">
                  <c:v>49.706521322490225</c:v>
                </c:pt>
                <c:pt idx="8">
                  <c:v>49.706521322490225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B0-1C4B-9B16-EB8F1D3E4A00}"/>
            </c:ext>
          </c:extLst>
        </c:ser>
        <c:ser>
          <c:idx val="5"/>
          <c:order val="5"/>
          <c:tx>
            <c:strRef>
              <c:f>Foglio2!$M$61</c:f>
              <c:strCache>
                <c:ptCount val="1"/>
                <c:pt idx="0">
                  <c:v>Veneto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Foglio2!$N$55:$V$55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Foglio2!$N$61:$V$61</c:f>
              <c:numCache>
                <c:formatCode>General</c:formatCode>
                <c:ptCount val="9"/>
                <c:pt idx="0">
                  <c:v>101.82699715865873</c:v>
                </c:pt>
                <c:pt idx="1">
                  <c:v>143.33478917313207</c:v>
                </c:pt>
                <c:pt idx="2">
                  <c:v>102.44041280419282</c:v>
                </c:pt>
                <c:pt idx="3">
                  <c:v>102.64488468603751</c:v>
                </c:pt>
                <c:pt idx="4">
                  <c:v>103.2583003315716</c:v>
                </c:pt>
                <c:pt idx="5">
                  <c:v>109.80140055060188</c:v>
                </c:pt>
                <c:pt idx="6">
                  <c:v>126.56809486186698</c:v>
                </c:pt>
                <c:pt idx="7">
                  <c:v>109.39245678691249</c:v>
                </c:pt>
                <c:pt idx="8">
                  <c:v>122.88760098866244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CB0-1C4B-9B16-EB8F1D3E4A00}"/>
            </c:ext>
          </c:extLst>
        </c:ser>
        <c:ser>
          <c:idx val="6"/>
          <c:order val="6"/>
          <c:tx>
            <c:strRef>
              <c:f>Foglio2!$M$62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Foglio2!$N$55:$V$55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Foglio2!$N$62:$V$62</c:f>
              <c:numCache>
                <c:formatCode>General</c:formatCode>
                <c:ptCount val="9"/>
                <c:pt idx="0">
                  <c:v>85.520327188633459</c:v>
                </c:pt>
                <c:pt idx="1">
                  <c:v>93.851662288945491</c:v>
                </c:pt>
                <c:pt idx="2">
                  <c:v>83.920269454136431</c:v>
                </c:pt>
                <c:pt idx="3">
                  <c:v>81.216723626882867</c:v>
                </c:pt>
                <c:pt idx="4">
                  <c:v>81.823642077898981</c:v>
                </c:pt>
                <c:pt idx="5">
                  <c:v>81.989165291812455</c:v>
                </c:pt>
                <c:pt idx="6">
                  <c:v>90.706721224589302</c:v>
                </c:pt>
                <c:pt idx="7">
                  <c:v>83.47887421703382</c:v>
                </c:pt>
                <c:pt idx="8">
                  <c:v>83.865095049498606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CB0-1C4B-9B16-EB8F1D3E4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7777408"/>
        <c:axId val="1487891952"/>
      </c:lineChart>
      <c:catAx>
        <c:axId val="1487777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7891952"/>
        <c:crosses val="autoZero"/>
        <c:auto val="1"/>
        <c:lblAlgn val="ctr"/>
        <c:lblOffset val="100"/>
        <c:noMultiLvlLbl val="0"/>
      </c:catAx>
      <c:valAx>
        <c:axId val="148789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pmp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777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Prevalenza</a:t>
            </a:r>
            <a:r>
              <a:rPr lang="it-IT" baseline="0"/>
              <a:t> in trapianto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Foglio2!$M$98</c:f>
              <c:strCache>
                <c:ptCount val="1"/>
                <c:pt idx="0">
                  <c:v>Calabria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Foglio2!$N$97:$V$97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Foglio2!$N$98:$V$98</c:f>
              <c:numCache>
                <c:formatCode>General</c:formatCode>
                <c:ptCount val="9"/>
                <c:pt idx="0">
                  <c:v>339.30260187535373</c:v>
                </c:pt>
                <c:pt idx="1">
                  <c:v>348.89597901171044</c:v>
                </c:pt>
                <c:pt idx="2">
                  <c:v>356.9746123896951</c:v>
                </c:pt>
                <c:pt idx="3">
                  <c:v>361.51884366481141</c:v>
                </c:pt>
                <c:pt idx="4">
                  <c:v>371.61713538729225</c:v>
                </c:pt>
                <c:pt idx="5">
                  <c:v>382.22034169589699</c:v>
                </c:pt>
                <c:pt idx="6">
                  <c:v>363.53850200930759</c:v>
                </c:pt>
                <c:pt idx="7">
                  <c:v>363.53850200930759</c:v>
                </c:pt>
                <c:pt idx="8">
                  <c:v>382.72525628202106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B9-8A49-8E11-FFA2BB8BAD5C}"/>
            </c:ext>
          </c:extLst>
        </c:ser>
        <c:ser>
          <c:idx val="1"/>
          <c:order val="1"/>
          <c:tx>
            <c:strRef>
              <c:f>Foglio2!$M$99</c:f>
              <c:strCache>
                <c:ptCount val="1"/>
                <c:pt idx="0">
                  <c:v>Emilia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Foglio2!$N$97:$V$97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Foglio2!$N$99:$V$99</c:f>
              <c:numCache>
                <c:formatCode>General</c:formatCode>
                <c:ptCount val="9"/>
                <c:pt idx="0">
                  <c:v>313.38209167891637</c:v>
                </c:pt>
                <c:pt idx="1">
                  <c:v>335.47665641599104</c:v>
                </c:pt>
                <c:pt idx="2">
                  <c:v>357.34576641085073</c:v>
                </c:pt>
                <c:pt idx="3">
                  <c:v>378.76396692128026</c:v>
                </c:pt>
                <c:pt idx="4">
                  <c:v>394.99670836076365</c:v>
                </c:pt>
                <c:pt idx="5">
                  <c:v>417.31672784005343</c:v>
                </c:pt>
                <c:pt idx="6">
                  <c:v>444.37129690585908</c:v>
                </c:pt>
                <c:pt idx="7">
                  <c:v>461.50585731420273</c:v>
                </c:pt>
                <c:pt idx="8">
                  <c:v>422.7276416532145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B9-8A49-8E11-FFA2BB8BAD5C}"/>
            </c:ext>
          </c:extLst>
        </c:ser>
        <c:ser>
          <c:idx val="2"/>
          <c:order val="2"/>
          <c:tx>
            <c:strRef>
              <c:f>Foglio2!$M$100</c:f>
              <c:strCache>
                <c:ptCount val="1"/>
                <c:pt idx="0">
                  <c:v>FVG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Foglio2!$N$97:$V$97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Foglio2!$N$100:$V$100</c:f>
              <c:numCache>
                <c:formatCode>General</c:formatCode>
                <c:ptCount val="9"/>
                <c:pt idx="0">
                  <c:v>552.53706602817942</c:v>
                </c:pt>
                <c:pt idx="1">
                  <c:v>611.73746595977002</c:v>
                </c:pt>
                <c:pt idx="2">
                  <c:v>529.51468827700535</c:v>
                </c:pt>
                <c:pt idx="3">
                  <c:v>542.67033270624768</c:v>
                </c:pt>
                <c:pt idx="4">
                  <c:v>542.67033270624768</c:v>
                </c:pt>
                <c:pt idx="5">
                  <c:v>525.40354939286703</c:v>
                </c:pt>
                <c:pt idx="6">
                  <c:v>556.64820491231762</c:v>
                </c:pt>
                <c:pt idx="7">
                  <c:v>574.73721600252588</c:v>
                </c:pt>
                <c:pt idx="8">
                  <c:v>590.35954376225118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B9-8A49-8E11-FFA2BB8BAD5C}"/>
            </c:ext>
          </c:extLst>
        </c:ser>
        <c:ser>
          <c:idx val="3"/>
          <c:order val="3"/>
          <c:tx>
            <c:strRef>
              <c:f>Foglio2!$M$101</c:f>
              <c:strCache>
                <c:ptCount val="1"/>
                <c:pt idx="0">
                  <c:v>Liguria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Foglio2!$N$97:$V$97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Foglio2!$N$101:$V$101</c:f>
              <c:numCache>
                <c:formatCode>General</c:formatCode>
                <c:ptCount val="9"/>
                <c:pt idx="0">
                  <c:v>433.31950990600501</c:v>
                </c:pt>
                <c:pt idx="1">
                  <c:v>444.87469683683179</c:v>
                </c:pt>
                <c:pt idx="2">
                  <c:v>420.48041331619743</c:v>
                </c:pt>
                <c:pt idx="3">
                  <c:v>451.29424513173552</c:v>
                </c:pt>
                <c:pt idx="4">
                  <c:v>451.29424513173552</c:v>
                </c:pt>
                <c:pt idx="5">
                  <c:v>458</c:v>
                </c:pt>
                <c:pt idx="6">
                  <c:v>490.45348973064858</c:v>
                </c:pt>
                <c:pt idx="7">
                  <c:v>502.00867666147542</c:v>
                </c:pt>
                <c:pt idx="8">
                  <c:v>441.66492268937992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B9-8A49-8E11-FFA2BB8BAD5C}"/>
            </c:ext>
          </c:extLst>
        </c:ser>
        <c:ser>
          <c:idx val="4"/>
          <c:order val="4"/>
          <c:tx>
            <c:strRef>
              <c:f>Foglio2!$M$102</c:f>
              <c:strCache>
                <c:ptCount val="1"/>
                <c:pt idx="0">
                  <c:v>Puglia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Foglio2!$N$97:$V$97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Foglio2!$N$102:$V$102</c:f>
              <c:numCache>
                <c:formatCode>General</c:formatCode>
                <c:ptCount val="9"/>
                <c:pt idx="0">
                  <c:v>352.6442756510998</c:v>
                </c:pt>
                <c:pt idx="1">
                  <c:v>358.08479042271563</c:v>
                </c:pt>
                <c:pt idx="2">
                  <c:v>400.61972409171221</c:v>
                </c:pt>
                <c:pt idx="3">
                  <c:v>415.95208390262962</c:v>
                </c:pt>
                <c:pt idx="4">
                  <c:v>428.81148245372162</c:v>
                </c:pt>
                <c:pt idx="5">
                  <c:v>449.0897647842898</c:v>
                </c:pt>
                <c:pt idx="6">
                  <c:v>448.34787640634215</c:v>
                </c:pt>
                <c:pt idx="7">
                  <c:v>428.81148245372162</c:v>
                </c:pt>
                <c:pt idx="8">
                  <c:v>439.69251199695327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7B9-8A49-8E11-FFA2BB8BAD5C}"/>
            </c:ext>
          </c:extLst>
        </c:ser>
        <c:ser>
          <c:idx val="5"/>
          <c:order val="5"/>
          <c:tx>
            <c:strRef>
              <c:f>Foglio2!$M$103</c:f>
              <c:strCache>
                <c:ptCount val="1"/>
                <c:pt idx="0">
                  <c:v>Veneto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Foglio2!$N$97:$V$97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Foglio2!$N$103:$V$103</c:f>
              <c:numCache>
                <c:formatCode>General</c:formatCode>
                <c:ptCount val="9"/>
                <c:pt idx="0">
                  <c:v>399.53805712453646</c:v>
                </c:pt>
                <c:pt idx="1">
                  <c:v>405.67221357987734</c:v>
                </c:pt>
                <c:pt idx="2">
                  <c:v>407.71693239832433</c:v>
                </c:pt>
                <c:pt idx="3">
                  <c:v>423.8702110640553</c:v>
                </c:pt>
                <c:pt idx="4">
                  <c:v>432.66250198337724</c:v>
                </c:pt>
                <c:pt idx="5">
                  <c:v>434.09380515629016</c:v>
                </c:pt>
                <c:pt idx="6">
                  <c:v>424.89257047327879</c:v>
                </c:pt>
                <c:pt idx="7">
                  <c:v>457.6080715684302</c:v>
                </c:pt>
                <c:pt idx="8">
                  <c:v>455.76782463182792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7B9-8A49-8E11-FFA2BB8BAD5C}"/>
            </c:ext>
          </c:extLst>
        </c:ser>
        <c:ser>
          <c:idx val="6"/>
          <c:order val="6"/>
          <c:tx>
            <c:strRef>
              <c:f>Foglio2!$M$104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Foglio2!$N$97:$V$97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Foglio2!$N$104:$V$104</c:f>
              <c:numCache>
                <c:formatCode>General</c:formatCode>
                <c:ptCount val="9"/>
                <c:pt idx="0">
                  <c:v>374.57903308621451</c:v>
                </c:pt>
                <c:pt idx="1">
                  <c:v>388.86920388741203</c:v>
                </c:pt>
                <c:pt idx="2">
                  <c:v>397.53158541555104</c:v>
                </c:pt>
                <c:pt idx="3">
                  <c:v>414.5804764486399</c:v>
                </c:pt>
                <c:pt idx="4">
                  <c:v>424.8980901159137</c:v>
                </c:pt>
                <c:pt idx="5">
                  <c:v>418.66338239183909</c:v>
                </c:pt>
                <c:pt idx="6">
                  <c:v>442.66424840929432</c:v>
                </c:pt>
                <c:pt idx="7">
                  <c:v>453.53360612294642</c:v>
                </c:pt>
                <c:pt idx="8">
                  <c:v>443.93325971596437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7B9-8A49-8E11-FFA2BB8BA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3710608"/>
        <c:axId val="613486768"/>
      </c:lineChart>
      <c:catAx>
        <c:axId val="613710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3486768"/>
        <c:crosses val="autoZero"/>
        <c:auto val="1"/>
        <c:lblAlgn val="ctr"/>
        <c:lblOffset val="100"/>
        <c:noMultiLvlLbl val="0"/>
      </c:catAx>
      <c:valAx>
        <c:axId val="61348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pmp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371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Andamento</a:t>
            </a:r>
            <a:r>
              <a:rPr lang="it-IT" baseline="0"/>
              <a:t> della prevalenza dei trattamenti sostitutivi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Foglio2!$A$142</c:f>
              <c:strCache>
                <c:ptCount val="1"/>
                <c:pt idx="0">
                  <c:v>HD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Foglio2!$B$141:$J$141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Foglio2!$B$142:$J$142</c:f>
              <c:numCache>
                <c:formatCode>General</c:formatCode>
                <c:ptCount val="9"/>
                <c:pt idx="0">
                  <c:v>691.94220856300137</c:v>
                </c:pt>
                <c:pt idx="1">
                  <c:v>679.96936275659266</c:v>
                </c:pt>
                <c:pt idx="2">
                  <c:v>661.15489077509335</c:v>
                </c:pt>
                <c:pt idx="3">
                  <c:v>657.95477530609935</c:v>
                </c:pt>
                <c:pt idx="4">
                  <c:v>661.09971637045555</c:v>
                </c:pt>
                <c:pt idx="5">
                  <c:v>649.18204496868475</c:v>
                </c:pt>
                <c:pt idx="6">
                  <c:v>675.61058479020437</c:v>
                </c:pt>
                <c:pt idx="7">
                  <c:v>646.69919675998233</c:v>
                </c:pt>
                <c:pt idx="8">
                  <c:v>638.91960570604863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7B-364A-B2E8-C46D6DD07B74}"/>
            </c:ext>
          </c:extLst>
        </c:ser>
        <c:ser>
          <c:idx val="1"/>
          <c:order val="1"/>
          <c:tx>
            <c:strRef>
              <c:f>Foglio2!$A$143</c:f>
              <c:strCache>
                <c:ptCount val="1"/>
                <c:pt idx="0">
                  <c:v>DP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Foglio2!$B$141:$J$141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Foglio2!$B$143:$J$143</c:f>
              <c:numCache>
                <c:formatCode>General</c:formatCode>
                <c:ptCount val="9"/>
                <c:pt idx="0">
                  <c:v>85.520327188633459</c:v>
                </c:pt>
                <c:pt idx="1">
                  <c:v>93.851662288945491</c:v>
                </c:pt>
                <c:pt idx="2">
                  <c:v>83.920269454136431</c:v>
                </c:pt>
                <c:pt idx="3">
                  <c:v>81.216723626882867</c:v>
                </c:pt>
                <c:pt idx="4">
                  <c:v>81.823642077898981</c:v>
                </c:pt>
                <c:pt idx="5">
                  <c:v>81.989165291812455</c:v>
                </c:pt>
                <c:pt idx="6">
                  <c:v>90.706721224589302</c:v>
                </c:pt>
                <c:pt idx="7">
                  <c:v>83.47887421703382</c:v>
                </c:pt>
                <c:pt idx="8">
                  <c:v>83.865095049498606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7B-364A-B2E8-C46D6DD07B74}"/>
            </c:ext>
          </c:extLst>
        </c:ser>
        <c:ser>
          <c:idx val="2"/>
          <c:order val="2"/>
          <c:tx>
            <c:strRef>
              <c:f>Foglio2!$A$144</c:f>
              <c:strCache>
                <c:ptCount val="1"/>
                <c:pt idx="0">
                  <c:v>TX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Foglio2!$B$141:$J$141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Foglio2!$B$144:$J$144</c:f>
              <c:numCache>
                <c:formatCode>General</c:formatCode>
                <c:ptCount val="9"/>
                <c:pt idx="0">
                  <c:v>374.57903308621451</c:v>
                </c:pt>
                <c:pt idx="1">
                  <c:v>388.86920388741203</c:v>
                </c:pt>
                <c:pt idx="2">
                  <c:v>397.53158541555104</c:v>
                </c:pt>
                <c:pt idx="3">
                  <c:v>414.5804764486399</c:v>
                </c:pt>
                <c:pt idx="4">
                  <c:v>424.8980901159137</c:v>
                </c:pt>
                <c:pt idx="5">
                  <c:v>418.66338239183909</c:v>
                </c:pt>
                <c:pt idx="6">
                  <c:v>442.66424840929432</c:v>
                </c:pt>
                <c:pt idx="7">
                  <c:v>453.53360612294642</c:v>
                </c:pt>
                <c:pt idx="8">
                  <c:v>443.93325971596437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7B-364A-B2E8-C46D6DD07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174911"/>
        <c:axId val="390176623"/>
      </c:lineChart>
      <c:catAx>
        <c:axId val="3901749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176623"/>
        <c:crosses val="autoZero"/>
        <c:auto val="1"/>
        <c:lblAlgn val="ctr"/>
        <c:lblOffset val="100"/>
        <c:noMultiLvlLbl val="0"/>
      </c:catAx>
      <c:valAx>
        <c:axId val="390176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pmp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17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Mortalità</a:t>
            </a:r>
            <a:r>
              <a:rPr lang="it-IT" baseline="0"/>
              <a:t> in emodialisi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Foglio2!$A$199</c:f>
              <c:strCache>
                <c:ptCount val="1"/>
                <c:pt idx="0">
                  <c:v>Calabria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Foglio2!$B$198:$J$198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Foglio2!$B$199:$J$199</c:f>
              <c:numCache>
                <c:formatCode>General</c:formatCode>
                <c:ptCount val="9"/>
                <c:pt idx="0">
                  <c:v>15.537555228276878</c:v>
                </c:pt>
                <c:pt idx="1">
                  <c:v>17.985074626865671</c:v>
                </c:pt>
                <c:pt idx="2">
                  <c:v>13.431734317343174</c:v>
                </c:pt>
                <c:pt idx="3">
                  <c:v>14.572490706319702</c:v>
                </c:pt>
                <c:pt idx="4">
                  <c:v>16.640502354788069</c:v>
                </c:pt>
                <c:pt idx="5">
                  <c:v>15.192743764172336</c:v>
                </c:pt>
                <c:pt idx="6">
                  <c:v>13.653413353338333</c:v>
                </c:pt>
                <c:pt idx="7">
                  <c:v>13.653413353338333</c:v>
                </c:pt>
                <c:pt idx="8">
                  <c:v>13.951612903225808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DA-E54A-A15B-68924F0A0990}"/>
            </c:ext>
          </c:extLst>
        </c:ser>
        <c:ser>
          <c:idx val="1"/>
          <c:order val="1"/>
          <c:tx>
            <c:strRef>
              <c:f>Foglio2!$A$200</c:f>
              <c:strCache>
                <c:ptCount val="1"/>
                <c:pt idx="0">
                  <c:v>Emilia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Foglio2!$B$198:$J$198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Foglio2!$B$200:$J$200</c:f>
              <c:numCache>
                <c:formatCode>General</c:formatCode>
                <c:ptCount val="9"/>
                <c:pt idx="0">
                  <c:v>17.725409836065573</c:v>
                </c:pt>
                <c:pt idx="1">
                  <c:v>17.460881934566146</c:v>
                </c:pt>
                <c:pt idx="2">
                  <c:v>18.410643653362101</c:v>
                </c:pt>
                <c:pt idx="3">
                  <c:v>19.035714285714285</c:v>
                </c:pt>
                <c:pt idx="4">
                  <c:v>17.824238128986533</c:v>
                </c:pt>
                <c:pt idx="5">
                  <c:v>17.486725663716815</c:v>
                </c:pt>
                <c:pt idx="6">
                  <c:v>20.290909090909089</c:v>
                </c:pt>
                <c:pt idx="7">
                  <c:v>20.129870129870131</c:v>
                </c:pt>
                <c:pt idx="8">
                  <c:v>21.226245966296165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DA-E54A-A15B-68924F0A0990}"/>
            </c:ext>
          </c:extLst>
        </c:ser>
        <c:ser>
          <c:idx val="2"/>
          <c:order val="2"/>
          <c:tx>
            <c:strRef>
              <c:f>Foglio2!$A$201</c:f>
              <c:strCache>
                <c:ptCount val="1"/>
                <c:pt idx="0">
                  <c:v>FVG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Foglio2!$B$198:$J$198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Foglio2!$B$201:$J$201</c:f>
              <c:numCache>
                <c:formatCode>General</c:formatCode>
                <c:ptCount val="9"/>
                <c:pt idx="0">
                  <c:v>16.287878787878789</c:v>
                </c:pt>
                <c:pt idx="1">
                  <c:v>12.021439509954059</c:v>
                </c:pt>
                <c:pt idx="2">
                  <c:v>14.414414414414415</c:v>
                </c:pt>
                <c:pt idx="3">
                  <c:v>16.016016016016017</c:v>
                </c:pt>
                <c:pt idx="4">
                  <c:v>16.016016016016017</c:v>
                </c:pt>
                <c:pt idx="5">
                  <c:v>15.163147792706333</c:v>
                </c:pt>
                <c:pt idx="6">
                  <c:v>16.919959473150961</c:v>
                </c:pt>
                <c:pt idx="7">
                  <c:v>18.015102481121897</c:v>
                </c:pt>
                <c:pt idx="8">
                  <c:v>16.833890746934223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DA-E54A-A15B-68924F0A0990}"/>
            </c:ext>
          </c:extLst>
        </c:ser>
        <c:ser>
          <c:idx val="3"/>
          <c:order val="3"/>
          <c:tx>
            <c:strRef>
              <c:f>Foglio2!$A$202</c:f>
              <c:strCache>
                <c:ptCount val="1"/>
                <c:pt idx="0">
                  <c:v>Liguria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Foglio2!$B$198:$J$198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Foglio2!$B$202:$J$202</c:f>
              <c:numCache>
                <c:formatCode>General</c:formatCode>
                <c:ptCount val="9"/>
                <c:pt idx="0">
                  <c:v>17.417677642980937</c:v>
                </c:pt>
                <c:pt idx="1">
                  <c:v>16.974494283201409</c:v>
                </c:pt>
                <c:pt idx="2">
                  <c:v>17.48492678725237</c:v>
                </c:pt>
                <c:pt idx="3">
                  <c:v>13.684210526315791</c:v>
                </c:pt>
                <c:pt idx="4">
                  <c:v>11.666666666666666</c:v>
                </c:pt>
                <c:pt idx="5">
                  <c:v>13.796680497925312</c:v>
                </c:pt>
                <c:pt idx="6">
                  <c:v>16.690751445086704</c:v>
                </c:pt>
                <c:pt idx="7">
                  <c:v>13.998613998613999</c:v>
                </c:pt>
                <c:pt idx="8">
                  <c:v>14.361350099272006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DA-E54A-A15B-68924F0A0990}"/>
            </c:ext>
          </c:extLst>
        </c:ser>
        <c:ser>
          <c:idx val="4"/>
          <c:order val="4"/>
          <c:tx>
            <c:strRef>
              <c:f>Foglio2!$A$203</c:f>
              <c:strCache>
                <c:ptCount val="1"/>
                <c:pt idx="0">
                  <c:v>Puglia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Foglio2!$B$198:$J$198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Foglio2!$B$203:$J$203</c:f>
              <c:numCache>
                <c:formatCode>General</c:formatCode>
                <c:ptCount val="9"/>
                <c:pt idx="0">
                  <c:v>13.033644331354255</c:v>
                </c:pt>
                <c:pt idx="1">
                  <c:v>12.619988706945229</c:v>
                </c:pt>
                <c:pt idx="2">
                  <c:v>15.7254561251086</c:v>
                </c:pt>
                <c:pt idx="3">
                  <c:v>15.996425379803394</c:v>
                </c:pt>
                <c:pt idx="4">
                  <c:v>17.045790251107828</c:v>
                </c:pt>
                <c:pt idx="5">
                  <c:v>13.439567047504511</c:v>
                </c:pt>
                <c:pt idx="6">
                  <c:v>11.164772727272727</c:v>
                </c:pt>
                <c:pt idx="7">
                  <c:v>17.884864165588617</c:v>
                </c:pt>
                <c:pt idx="8">
                  <c:v>15.597269624573379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DA-E54A-A15B-68924F0A0990}"/>
            </c:ext>
          </c:extLst>
        </c:ser>
        <c:ser>
          <c:idx val="5"/>
          <c:order val="5"/>
          <c:tx>
            <c:strRef>
              <c:f>Foglio2!$A$204</c:f>
              <c:strCache>
                <c:ptCount val="1"/>
                <c:pt idx="0">
                  <c:v>Veneto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Foglio2!$B$198:$J$198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Foglio2!$B$204:$J$204</c:f>
              <c:numCache>
                <c:formatCode>General</c:formatCode>
                <c:ptCount val="9"/>
                <c:pt idx="0">
                  <c:v>16.532976827094476</c:v>
                </c:pt>
                <c:pt idx="1">
                  <c:v>15.546410608139002</c:v>
                </c:pt>
                <c:pt idx="2">
                  <c:v>18.352730528200535</c:v>
                </c:pt>
                <c:pt idx="3">
                  <c:v>15.805604203152365</c:v>
                </c:pt>
                <c:pt idx="4">
                  <c:v>16.553767993226078</c:v>
                </c:pt>
                <c:pt idx="5">
                  <c:v>18.197725284339459</c:v>
                </c:pt>
                <c:pt idx="6">
                  <c:v>20.211360634081903</c:v>
                </c:pt>
                <c:pt idx="7">
                  <c:v>18.105849582172702</c:v>
                </c:pt>
                <c:pt idx="8">
                  <c:v>19.882512426570269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8DA-E54A-A15B-68924F0A0990}"/>
            </c:ext>
          </c:extLst>
        </c:ser>
        <c:ser>
          <c:idx val="6"/>
          <c:order val="6"/>
          <c:tx>
            <c:strRef>
              <c:f>Foglio2!$A$205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Foglio2!$B$198:$J$198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Foglio2!$B$205:$J$205</c:f>
              <c:numCache>
                <c:formatCode>General</c:formatCode>
                <c:ptCount val="9"/>
                <c:pt idx="0">
                  <c:v>15.772266964356909</c:v>
                </c:pt>
                <c:pt idx="1">
                  <c:v>15.165530671859786</c:v>
                </c:pt>
                <c:pt idx="2">
                  <c:v>16.64024034048235</c:v>
                </c:pt>
                <c:pt idx="3">
                  <c:v>16.29350104821803</c:v>
                </c:pt>
                <c:pt idx="4">
                  <c:v>16.491403772325157</c:v>
                </c:pt>
                <c:pt idx="5">
                  <c:v>15.714771375148734</c:v>
                </c:pt>
                <c:pt idx="6">
                  <c:v>16.251531237239689</c:v>
                </c:pt>
                <c:pt idx="7">
                  <c:v>17.507038648579474</c:v>
                </c:pt>
                <c:pt idx="8">
                  <c:v>17.530224525043177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8DA-E54A-A15B-68924F0A0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107871"/>
        <c:axId val="390109583"/>
      </c:lineChart>
      <c:catAx>
        <c:axId val="390107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109583"/>
        <c:crosses val="autoZero"/>
        <c:auto val="1"/>
        <c:lblAlgn val="ctr"/>
        <c:lblOffset val="100"/>
        <c:noMultiLvlLbl val="0"/>
      </c:catAx>
      <c:valAx>
        <c:axId val="390109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10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Mortalità</a:t>
            </a:r>
            <a:r>
              <a:rPr lang="it-IT" baseline="0"/>
              <a:t> in dialisi peritoneale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Foglio2!$A$232</c:f>
              <c:strCache>
                <c:ptCount val="1"/>
                <c:pt idx="0">
                  <c:v>Calabria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Foglio2!$B$231:$J$231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Foglio2!$B$232:$J$232</c:f>
              <c:numCache>
                <c:formatCode>General</c:formatCode>
                <c:ptCount val="9"/>
                <c:pt idx="0">
                  <c:v>14.399999999999999</c:v>
                </c:pt>
                <c:pt idx="1">
                  <c:v>8.0882352941176467</c:v>
                </c:pt>
                <c:pt idx="2">
                  <c:v>12.213740458015266</c:v>
                </c:pt>
                <c:pt idx="3">
                  <c:v>18.518518518518519</c:v>
                </c:pt>
                <c:pt idx="4">
                  <c:v>5.6737588652482271</c:v>
                </c:pt>
                <c:pt idx="5">
                  <c:v>9.6491228070175428</c:v>
                </c:pt>
                <c:pt idx="6">
                  <c:v>16.842105263157894</c:v>
                </c:pt>
                <c:pt idx="7">
                  <c:v>16.842105263157894</c:v>
                </c:pt>
                <c:pt idx="8">
                  <c:v>13.953488372093023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BB-7C4F-9C13-2327128B151A}"/>
            </c:ext>
          </c:extLst>
        </c:ser>
        <c:ser>
          <c:idx val="1"/>
          <c:order val="1"/>
          <c:tx>
            <c:strRef>
              <c:f>Foglio2!$A$233</c:f>
              <c:strCache>
                <c:ptCount val="1"/>
                <c:pt idx="0">
                  <c:v>Emilia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Foglio2!$B$231:$J$231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Foglio2!$B$233:$J$233</c:f>
              <c:numCache>
                <c:formatCode>General</c:formatCode>
                <c:ptCount val="9"/>
                <c:pt idx="0">
                  <c:v>8.0495356037151709</c:v>
                </c:pt>
                <c:pt idx="1">
                  <c:v>12.923076923076923</c:v>
                </c:pt>
                <c:pt idx="2">
                  <c:v>10.835913312693499</c:v>
                </c:pt>
                <c:pt idx="3">
                  <c:v>10.544217687074831</c:v>
                </c:pt>
                <c:pt idx="4">
                  <c:v>8.3892617449664435</c:v>
                </c:pt>
                <c:pt idx="5">
                  <c:v>7.9617834394904454</c:v>
                </c:pt>
                <c:pt idx="6">
                  <c:v>9.5975232198142422</c:v>
                </c:pt>
                <c:pt idx="7">
                  <c:v>9.1445427728613566</c:v>
                </c:pt>
                <c:pt idx="8">
                  <c:v>11.838006230529595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BB-7C4F-9C13-2327128B151A}"/>
            </c:ext>
          </c:extLst>
        </c:ser>
        <c:ser>
          <c:idx val="2"/>
          <c:order val="2"/>
          <c:tx>
            <c:strRef>
              <c:f>Foglio2!$A$234</c:f>
              <c:strCache>
                <c:ptCount val="1"/>
                <c:pt idx="0">
                  <c:v>FVG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Foglio2!$B$231:$J$231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Foglio2!$B$234:$J$234</c:f>
              <c:numCache>
                <c:formatCode>General</c:formatCode>
                <c:ptCount val="9"/>
                <c:pt idx="0">
                  <c:v>6.8627450980392162</c:v>
                </c:pt>
                <c:pt idx="1">
                  <c:v>14.012738853503185</c:v>
                </c:pt>
                <c:pt idx="2">
                  <c:v>11.612903225806452</c:v>
                </c:pt>
                <c:pt idx="3">
                  <c:v>14.04494382022472</c:v>
                </c:pt>
                <c:pt idx="4">
                  <c:v>14.04494382022472</c:v>
                </c:pt>
                <c:pt idx="5">
                  <c:v>12.121212121212121</c:v>
                </c:pt>
                <c:pt idx="6">
                  <c:v>13.888888888888889</c:v>
                </c:pt>
                <c:pt idx="7">
                  <c:v>16.48936170212766</c:v>
                </c:pt>
                <c:pt idx="8">
                  <c:v>12.883435582822086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BB-7C4F-9C13-2327128B151A}"/>
            </c:ext>
          </c:extLst>
        </c:ser>
        <c:ser>
          <c:idx val="3"/>
          <c:order val="3"/>
          <c:tx>
            <c:strRef>
              <c:f>Foglio2!$A$235</c:f>
              <c:strCache>
                <c:ptCount val="1"/>
                <c:pt idx="0">
                  <c:v>Liguria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Foglio2!$B$231:$J$231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Foglio2!$B$235:$J$235</c:f>
              <c:numCache>
                <c:formatCode>General</c:formatCode>
                <c:ptCount val="9"/>
                <c:pt idx="0">
                  <c:v>8.1761006289308167</c:v>
                </c:pt>
                <c:pt idx="1">
                  <c:v>14.473684210526317</c:v>
                </c:pt>
                <c:pt idx="2">
                  <c:v>11.695906432748536</c:v>
                </c:pt>
                <c:pt idx="3">
                  <c:v>12.820512820512819</c:v>
                </c:pt>
                <c:pt idx="4">
                  <c:v>12.820512820512819</c:v>
                </c:pt>
                <c:pt idx="5">
                  <c:v>19.417475728155338</c:v>
                </c:pt>
                <c:pt idx="6">
                  <c:v>4.0268456375838921</c:v>
                </c:pt>
                <c:pt idx="7">
                  <c:v>3.870967741935484</c:v>
                </c:pt>
                <c:pt idx="8">
                  <c:v>6.756756756756757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BB-7C4F-9C13-2327128B151A}"/>
            </c:ext>
          </c:extLst>
        </c:ser>
        <c:ser>
          <c:idx val="4"/>
          <c:order val="4"/>
          <c:tx>
            <c:strRef>
              <c:f>Foglio2!$A$236</c:f>
              <c:strCache>
                <c:ptCount val="1"/>
                <c:pt idx="0">
                  <c:v>Puglia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Foglio2!$B$231:$J$231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Foglio2!$B$236:$J$236</c:f>
              <c:numCache>
                <c:formatCode>General</c:formatCode>
                <c:ptCount val="9"/>
                <c:pt idx="0">
                  <c:v>4.5643153526970952</c:v>
                </c:pt>
                <c:pt idx="1">
                  <c:v>6.9565217391304346</c:v>
                </c:pt>
                <c:pt idx="2">
                  <c:v>8.3333333333333321</c:v>
                </c:pt>
                <c:pt idx="3">
                  <c:v>7.2649572649572658</c:v>
                </c:pt>
                <c:pt idx="4">
                  <c:v>13.658536585365855</c:v>
                </c:pt>
                <c:pt idx="5">
                  <c:v>5</c:v>
                </c:pt>
                <c:pt idx="6">
                  <c:v>3.71900826446281</c:v>
                </c:pt>
                <c:pt idx="7">
                  <c:v>9.9502487562189064</c:v>
                </c:pt>
                <c:pt idx="8">
                  <c:v>9.9502487562189064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FBB-7C4F-9C13-2327128B151A}"/>
            </c:ext>
          </c:extLst>
        </c:ser>
        <c:ser>
          <c:idx val="5"/>
          <c:order val="5"/>
          <c:tx>
            <c:strRef>
              <c:f>Foglio2!$A$237</c:f>
              <c:strCache>
                <c:ptCount val="1"/>
                <c:pt idx="0">
                  <c:v>Veneto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Foglio2!$B$231:$J$231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Foglio2!$B$237:$J$237</c:f>
              <c:numCache>
                <c:formatCode>General</c:formatCode>
                <c:ptCount val="9"/>
                <c:pt idx="0">
                  <c:v>10.642570281124499</c:v>
                </c:pt>
                <c:pt idx="1">
                  <c:v>11.840228245363766</c:v>
                </c:pt>
                <c:pt idx="2">
                  <c:v>16.167664670658681</c:v>
                </c:pt>
                <c:pt idx="3">
                  <c:v>13.545816733067728</c:v>
                </c:pt>
                <c:pt idx="4">
                  <c:v>14.455445544554454</c:v>
                </c:pt>
                <c:pt idx="5">
                  <c:v>10.800744878957168</c:v>
                </c:pt>
                <c:pt idx="6">
                  <c:v>12.762520193861066</c:v>
                </c:pt>
                <c:pt idx="7">
                  <c:v>10.093457943925234</c:v>
                </c:pt>
                <c:pt idx="8">
                  <c:v>14.975041597337771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FBB-7C4F-9C13-2327128B151A}"/>
            </c:ext>
          </c:extLst>
        </c:ser>
        <c:ser>
          <c:idx val="6"/>
          <c:order val="6"/>
          <c:tx>
            <c:strRef>
              <c:f>Foglio2!$A$238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Foglio2!$B$231:$J$231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Foglio2!$B$238:$J$238</c:f>
              <c:numCache>
                <c:formatCode>General</c:formatCode>
                <c:ptCount val="9"/>
                <c:pt idx="0">
                  <c:v>8.7096774193548381</c:v>
                </c:pt>
                <c:pt idx="1">
                  <c:v>11.522633744855968</c:v>
                </c:pt>
                <c:pt idx="2">
                  <c:v>12.491781722550952</c:v>
                </c:pt>
                <c:pt idx="3">
                  <c:v>12.296195652173914</c:v>
                </c:pt>
                <c:pt idx="4">
                  <c:v>12.070128118678355</c:v>
                </c:pt>
                <c:pt idx="5">
                  <c:v>10.026917900403769</c:v>
                </c:pt>
                <c:pt idx="6">
                  <c:v>10.401459854014599</c:v>
                </c:pt>
                <c:pt idx="7">
                  <c:v>10.442828816920025</c:v>
                </c:pt>
                <c:pt idx="8">
                  <c:v>12.565789473684211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FBB-7C4F-9C13-2327128B1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3893376"/>
        <c:axId val="613881936"/>
      </c:lineChart>
      <c:catAx>
        <c:axId val="613893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3881936"/>
        <c:crosses val="autoZero"/>
        <c:auto val="1"/>
        <c:lblAlgn val="ctr"/>
        <c:lblOffset val="100"/>
        <c:noMultiLvlLbl val="0"/>
      </c:catAx>
      <c:valAx>
        <c:axId val="61388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389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Mortalità</a:t>
            </a:r>
            <a:r>
              <a:rPr lang="it-IT" baseline="0"/>
              <a:t> in trapianto di rene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Foglio2!$A$264</c:f>
              <c:strCache>
                <c:ptCount val="1"/>
                <c:pt idx="0">
                  <c:v>Calabria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Foglio2!$B$263:$J$263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Foglio2!$B$264:$J$264</c:f>
              <c:numCache>
                <c:formatCode>General</c:formatCode>
                <c:ptCount val="9"/>
                <c:pt idx="0">
                  <c:v>2.083333333333333</c:v>
                </c:pt>
                <c:pt idx="1">
                  <c:v>1.3024602026049203</c:v>
                </c:pt>
                <c:pt idx="2">
                  <c:v>1.5558698727015559</c:v>
                </c:pt>
                <c:pt idx="3">
                  <c:v>0.6983240223463687</c:v>
                </c:pt>
                <c:pt idx="4">
                  <c:v>0.81521739130434778</c:v>
                </c:pt>
                <c:pt idx="5">
                  <c:v>2.1136063408190227</c:v>
                </c:pt>
                <c:pt idx="6">
                  <c:v>1.5277777777777777</c:v>
                </c:pt>
                <c:pt idx="7">
                  <c:v>1.5277777777777777</c:v>
                </c:pt>
                <c:pt idx="8">
                  <c:v>1.4511873350923483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1F-474A-B00C-DC6C2B95E3B0}"/>
            </c:ext>
          </c:extLst>
        </c:ser>
        <c:ser>
          <c:idx val="1"/>
          <c:order val="1"/>
          <c:tx>
            <c:strRef>
              <c:f>Foglio2!$A$265</c:f>
              <c:strCache>
                <c:ptCount val="1"/>
                <c:pt idx="0">
                  <c:v>Emilia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Foglio2!$B$263:$J$263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Foglio2!$B$265:$J$265</c:f>
              <c:numCache>
                <c:formatCode>General</c:formatCode>
                <c:ptCount val="9"/>
                <c:pt idx="0">
                  <c:v>1.3669064748201438</c:v>
                </c:pt>
                <c:pt idx="1">
                  <c:v>1.411290322580645</c:v>
                </c:pt>
                <c:pt idx="2">
                  <c:v>0.82018927444794965</c:v>
                </c:pt>
                <c:pt idx="3">
                  <c:v>1.1309523809523809</c:v>
                </c:pt>
                <c:pt idx="4">
                  <c:v>1.6552511415525113</c:v>
                </c:pt>
                <c:pt idx="5">
                  <c:v>0.70232306861156135</c:v>
                </c:pt>
                <c:pt idx="6">
                  <c:v>1.3698630136986301</c:v>
                </c:pt>
                <c:pt idx="7">
                  <c:v>1.3190034196384954</c:v>
                </c:pt>
                <c:pt idx="8">
                  <c:v>5.6533333333333333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1F-474A-B00C-DC6C2B95E3B0}"/>
            </c:ext>
          </c:extLst>
        </c:ser>
        <c:ser>
          <c:idx val="2"/>
          <c:order val="2"/>
          <c:tx>
            <c:strRef>
              <c:f>Foglio2!$A$266</c:f>
              <c:strCache>
                <c:ptCount val="1"/>
                <c:pt idx="0">
                  <c:v>FVG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Foglio2!$B$263:$J$263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Foglio2!$B$266:$J$266</c:f>
              <c:numCache>
                <c:formatCode>General</c:formatCode>
                <c:ptCount val="9"/>
                <c:pt idx="0">
                  <c:v>1.9345238095238095</c:v>
                </c:pt>
                <c:pt idx="1">
                  <c:v>2.956989247311828</c:v>
                </c:pt>
                <c:pt idx="2">
                  <c:v>2.7950310559006213</c:v>
                </c:pt>
                <c:pt idx="3">
                  <c:v>3.3333333333333335</c:v>
                </c:pt>
                <c:pt idx="4">
                  <c:v>3.3333333333333335</c:v>
                </c:pt>
                <c:pt idx="5">
                  <c:v>3.755868544600939</c:v>
                </c:pt>
                <c:pt idx="6">
                  <c:v>6.9423929098966024</c:v>
                </c:pt>
                <c:pt idx="7">
                  <c:v>6.4377682403433472</c:v>
                </c:pt>
                <c:pt idx="8">
                  <c:v>3.6211699164345403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1F-474A-B00C-DC6C2B95E3B0}"/>
            </c:ext>
          </c:extLst>
        </c:ser>
        <c:ser>
          <c:idx val="3"/>
          <c:order val="3"/>
          <c:tx>
            <c:strRef>
              <c:f>Foglio2!$A$267</c:f>
              <c:strCache>
                <c:ptCount val="1"/>
                <c:pt idx="0">
                  <c:v>Liguria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Foglio2!$B$263:$J$263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Foglio2!$B$267:$J$267</c:f>
              <c:numCache>
                <c:formatCode>General</c:formatCode>
                <c:ptCount val="9"/>
                <c:pt idx="0">
                  <c:v>0.74074074074074081</c:v>
                </c:pt>
                <c:pt idx="1">
                  <c:v>0.72150072150072153</c:v>
                </c:pt>
                <c:pt idx="2">
                  <c:v>1.6793893129770994</c:v>
                </c:pt>
                <c:pt idx="3">
                  <c:v>1.5647226173541962</c:v>
                </c:pt>
                <c:pt idx="4">
                  <c:v>1.5647226173541962</c:v>
                </c:pt>
                <c:pt idx="5">
                  <c:v>2.7363184079601992</c:v>
                </c:pt>
                <c:pt idx="6">
                  <c:v>2.0942408376963351</c:v>
                </c:pt>
                <c:pt idx="7">
                  <c:v>7.6726342710997448</c:v>
                </c:pt>
                <c:pt idx="8">
                  <c:v>5.2325581395348841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1F-474A-B00C-DC6C2B95E3B0}"/>
            </c:ext>
          </c:extLst>
        </c:ser>
        <c:ser>
          <c:idx val="4"/>
          <c:order val="4"/>
          <c:tx>
            <c:strRef>
              <c:f>Foglio2!$A$268</c:f>
              <c:strCache>
                <c:ptCount val="1"/>
                <c:pt idx="0">
                  <c:v>Puglia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Foglio2!$B$263:$J$263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Foglio2!$B$268:$J$268</c:f>
              <c:numCache>
                <c:formatCode>General</c:formatCode>
                <c:ptCount val="9"/>
                <c:pt idx="0">
                  <c:v>0.91164095371669007</c:v>
                </c:pt>
                <c:pt idx="1">
                  <c:v>1.3121546961325967</c:v>
                </c:pt>
                <c:pt idx="2">
                  <c:v>1.2345679012345678</c:v>
                </c:pt>
                <c:pt idx="3">
                  <c:v>1.6646848989298455</c:v>
                </c:pt>
                <c:pt idx="4">
                  <c:v>1.8454440599769319</c:v>
                </c:pt>
                <c:pt idx="5">
                  <c:v>0.55066079295154191</c:v>
                </c:pt>
                <c:pt idx="6">
                  <c:v>0.77220077220077221</c:v>
                </c:pt>
                <c:pt idx="7">
                  <c:v>2.7681660899653981</c:v>
                </c:pt>
                <c:pt idx="8">
                  <c:v>3.5433070866141732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1F-474A-B00C-DC6C2B95E3B0}"/>
            </c:ext>
          </c:extLst>
        </c:ser>
        <c:ser>
          <c:idx val="5"/>
          <c:order val="5"/>
          <c:tx>
            <c:strRef>
              <c:f>Foglio2!$A$269</c:f>
              <c:strCache>
                <c:ptCount val="1"/>
                <c:pt idx="0">
                  <c:v>Veneto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Foglio2!$B$263:$J$263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Foglio2!$B$269:$J$269</c:f>
              <c:numCache>
                <c:formatCode>General</c:formatCode>
                <c:ptCount val="9"/>
                <c:pt idx="0">
                  <c:v>2.7635619242579326</c:v>
                </c:pt>
                <c:pt idx="1">
                  <c:v>2.368951612903226</c:v>
                </c:pt>
                <c:pt idx="2">
                  <c:v>3.4102306920762286</c:v>
                </c:pt>
                <c:pt idx="3">
                  <c:v>3.5697057404727452</c:v>
                </c:pt>
                <c:pt idx="4">
                  <c:v>3.4971644612476371</c:v>
                </c:pt>
                <c:pt idx="5">
                  <c:v>3.4856335374470091</c:v>
                </c:pt>
                <c:pt idx="6">
                  <c:v>4.5235803657362847</c:v>
                </c:pt>
                <c:pt idx="7">
                  <c:v>6.4343163538873993</c:v>
                </c:pt>
                <c:pt idx="8">
                  <c:v>5.6078959174517724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1F-474A-B00C-DC6C2B95E3B0}"/>
            </c:ext>
          </c:extLst>
        </c:ser>
        <c:ser>
          <c:idx val="6"/>
          <c:order val="6"/>
          <c:tx>
            <c:strRef>
              <c:f>Foglio2!$A$270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Foglio2!$B$263:$J$263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Foglio2!$B$270:$J$270</c:f>
              <c:numCache>
                <c:formatCode>General</c:formatCode>
                <c:ptCount val="9"/>
                <c:pt idx="0">
                  <c:v>1.7381057593165414</c:v>
                </c:pt>
                <c:pt idx="1">
                  <c:v>1.7451759364358683</c:v>
                </c:pt>
                <c:pt idx="2">
                  <c:v>1.9569743233865373</c:v>
                </c:pt>
                <c:pt idx="3">
                  <c:v>2.1160500399254727</c:v>
                </c:pt>
                <c:pt idx="4">
                  <c:v>2.2594468250876512</c:v>
                </c:pt>
                <c:pt idx="5">
                  <c:v>1.9504480759093306</c:v>
                </c:pt>
                <c:pt idx="6">
                  <c:v>2.6050105945406954</c:v>
                </c:pt>
                <c:pt idx="7">
                  <c:v>4.0754257907542577</c:v>
                </c:pt>
                <c:pt idx="8">
                  <c:v>4.5612726820780516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41F-474A-B00C-DC6C2B95E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719215"/>
        <c:axId val="1341720927"/>
      </c:lineChart>
      <c:catAx>
        <c:axId val="13417192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1720927"/>
        <c:crosses val="autoZero"/>
        <c:auto val="1"/>
        <c:lblAlgn val="ctr"/>
        <c:lblOffset val="100"/>
        <c:noMultiLvlLbl val="0"/>
      </c:catAx>
      <c:valAx>
        <c:axId val="1341720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171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1FFBC-8E67-4119-92E1-09B9D9350E6B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91787-CE90-420E-BEFE-D220693CB8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32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Verificare situazione 2022 (Lazio? Trentino?)</a:t>
            </a:r>
          </a:p>
          <a:p>
            <a:r>
              <a:rPr lang="it-IT" dirty="0"/>
              <a:t>Per regioni con dati di incidenza a 1 e 90 gg (es. Veneto), usato il tempo 1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91787-CE90-420E-BEFE-D220693CB87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86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Dati completi 2011 [5] Dati completi 2022</a:t>
            </a:r>
          </a:p>
          <a:p>
            <a:r>
              <a:rPr lang="it-IT" sz="1200" dirty="0"/>
              <a:t>Dati completi 2011 [1] Dati parziali 2022</a:t>
            </a:r>
          </a:p>
          <a:p>
            <a:endParaRPr lang="it-IT" sz="1200" dirty="0"/>
          </a:p>
          <a:p>
            <a:r>
              <a:rPr lang="it-IT" sz="1200" dirty="0"/>
              <a:t>Dati parziali 2011 [4] Dati parziali 2022</a:t>
            </a:r>
          </a:p>
          <a:p>
            <a:r>
              <a:rPr lang="it-IT" sz="1200" dirty="0"/>
              <a:t>Dati parziali 2011 [4] Dati completi 2022</a:t>
            </a:r>
          </a:p>
          <a:p>
            <a:r>
              <a:rPr lang="it-IT" sz="1200" dirty="0"/>
              <a:t>Dati parziali 2011 [5] No dati 2022</a:t>
            </a:r>
          </a:p>
          <a:p>
            <a:endParaRPr lang="it-IT" sz="1200" dirty="0"/>
          </a:p>
          <a:p>
            <a:r>
              <a:rPr lang="it-IT" sz="1200" dirty="0"/>
              <a:t>No dati 2011 [2] No dati 2022</a:t>
            </a:r>
          </a:p>
          <a:p>
            <a:endParaRPr lang="it-IT" sz="1200" dirty="0"/>
          </a:p>
          <a:p>
            <a:r>
              <a:rPr lang="it-IT" sz="1200" dirty="0"/>
              <a:t>// You can set a Node's color, like this:</a:t>
            </a:r>
          </a:p>
          <a:p>
            <a:r>
              <a:rPr lang="it-IT" sz="1200" dirty="0"/>
              <a:t>:Dati completi 2011 #2ca02c</a:t>
            </a:r>
          </a:p>
          <a:p>
            <a:r>
              <a:rPr lang="it-IT" sz="1200" dirty="0"/>
              <a:t>:Dati completi 2022 #2ca02c</a:t>
            </a:r>
          </a:p>
          <a:p>
            <a:endParaRPr lang="it-IT" sz="1200" dirty="0"/>
          </a:p>
          <a:p>
            <a:r>
              <a:rPr lang="it-IT" sz="1200" dirty="0"/>
              <a:t>:Dati parziali 2011 #edc949</a:t>
            </a:r>
          </a:p>
          <a:p>
            <a:r>
              <a:rPr lang="it-IT" sz="1200" dirty="0"/>
              <a:t>:Dati parziali 2022 #edc949</a:t>
            </a:r>
          </a:p>
          <a:p>
            <a:endParaRPr lang="it-IT" sz="1200" dirty="0"/>
          </a:p>
          <a:p>
            <a:r>
              <a:rPr lang="it-IT" sz="1200" dirty="0"/>
              <a:t>:No dati 2011 #d62728</a:t>
            </a:r>
          </a:p>
          <a:p>
            <a:r>
              <a:rPr lang="it-IT" sz="1200" dirty="0"/>
              <a:t>:No dati 2022 #d62728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91787-CE90-420E-BEFE-D220693CB87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91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Copertura 2022?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91787-CE90-420E-BEFE-D220693CB87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79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91787-CE90-420E-BEFE-D220693CB87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56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91787-CE90-420E-BEFE-D220693CB87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19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91787-CE90-420E-BEFE-D220693CB87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441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Circa 70K individui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91787-CE90-420E-BEFE-D220693CB87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053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91787-CE90-420E-BEFE-D220693CB87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16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19F2C-3F8A-43C5-E46F-500C0A2FD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573F06-964C-D16F-99B8-09D967B51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6874E6-7008-790D-5636-027CAF3F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05F5-426A-4E40-8BB7-49114AAD5EF7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154C0F-4A5B-28A1-BDB2-E7F261C1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C04758-7656-8AF7-F932-B5942E29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853-16E3-4351-BDD0-0A52F3D8D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26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1ADBB-0C56-A8A9-2304-B8B61516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8E3F32-B9A2-860C-58CD-20C08BA9F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4CF1E4-7C45-5803-701C-4549880A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05F5-426A-4E40-8BB7-49114AAD5EF7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DE3D26-FDC6-3A8A-C2A3-7BAF4D26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4B2022-4F9C-EF0E-5179-EF12DFF9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853-16E3-4351-BDD0-0A52F3D8D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36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EA8FB3D-41DF-D0BA-F738-FA1BE11C2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A5C54F-4F11-2F6E-B30A-0AFC9018E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C984E9-766F-1F3B-16C9-4551DA90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05F5-426A-4E40-8BB7-49114AAD5EF7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400585-C7FA-3F3D-0507-727C6CC0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A00E29-D3CD-1382-5914-66D6C9EF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853-16E3-4351-BDD0-0A52F3D8D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25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8F1EC3-8D3F-9B22-5EF1-149F490C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61072A-00F3-2245-A4DF-7EF2FE7E0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880D8C-57BF-6848-9321-C8C626F1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05F5-426A-4E40-8BB7-49114AAD5EF7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3DD5E9-729D-751B-6AEE-15C650FA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E17A0C-AA81-5F84-C712-CD6F7224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853-16E3-4351-BDD0-0A52F3D8D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1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3967F-E3C6-DBEF-DBD8-7F02A55F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62F356-F675-32B5-2D9C-DE415D2E5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0612EC-8A25-A84B-D5A9-A4EEBB30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05F5-426A-4E40-8BB7-49114AAD5EF7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602168-756A-6996-BE77-EB193C85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62E538-7519-B16B-1647-1FC20E46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853-16E3-4351-BDD0-0A52F3D8D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49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E9E5A6-8132-4C96-ED68-D9EBD84A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AB1964-0C30-7106-42E5-F8975E111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E9DCEA-99EB-302F-E14D-C48FC902B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799ECB-A0AC-23C2-6C5C-7ED9B7F4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05F5-426A-4E40-8BB7-49114AAD5EF7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BF850A-B50F-FF71-1058-D91F4164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17B569-2FA8-21E7-AFB6-A800AEA9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853-16E3-4351-BDD0-0A52F3D8D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65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CE44C6-8F85-7D57-3DF7-5B266AF0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A55DCA-6249-1DBA-A1DD-6DD520DF5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B992DA-F1FC-3073-399B-4453FC02B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A5922C-763D-7965-EC13-13CCA0C90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510F1A-6329-BB71-4837-B61E6C535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0C80587-C858-0DC4-7357-8B6173AB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05F5-426A-4E40-8BB7-49114AAD5EF7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464464-B487-5364-2B8A-BF7C419B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2977BE8-D4B3-8728-BA9C-D1C5EB79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853-16E3-4351-BDD0-0A52F3D8D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63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4E1408-135C-9371-45A7-FA413B0D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9083B4-23EC-6817-1594-2BBFDE68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05F5-426A-4E40-8BB7-49114AAD5EF7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01C67E-FC47-7E96-66B8-3312986A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121EE0-CCEE-F1A7-30E8-6C78DD3E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853-16E3-4351-BDD0-0A52F3D8D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82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E42426-C5D1-6E8A-426B-05AA12C1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05F5-426A-4E40-8BB7-49114AAD5EF7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7C0D5A-6861-8DE0-83B4-1F2AB17C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57D6B8-5CFA-3339-7607-1E610338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853-16E3-4351-BDD0-0A52F3D8D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45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6B9B97-0D69-6875-6520-BBC9C580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F3903B-1FCB-AAF9-00E4-868FFFDB4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0D7E30-E380-A86F-5A98-B7D3E7D07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FA29D2-FD83-2445-E9E3-F357F603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05F5-426A-4E40-8BB7-49114AAD5EF7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CB012D-C156-9CBD-ACDD-FA446776D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EBDD88-7C25-83B3-BAE6-81D1BA1B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853-16E3-4351-BDD0-0A52F3D8D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22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411CCC-47FA-39F8-A621-706C6998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F9BD597-50FD-C99B-B74E-9D985D4C2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BCE519-8A97-48CD-E78A-2C41825CE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E9915E-A8A2-4DAF-045D-F6C09EEE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05F5-426A-4E40-8BB7-49114AAD5EF7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1AA165-6C14-808B-0269-E8D1E819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03EB4B-EF52-24C9-54C5-79857F7B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4853-16E3-4351-BDD0-0A52F3D8D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63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166EDA6-35DC-0C78-B0CD-6B461877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22E586-AA1A-20BB-A305-01CB55585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0CB182-78CC-E4E7-4128-8E1530CB8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305F5-426A-4E40-8BB7-49114AAD5EF7}" type="datetimeFigureOut">
              <a:rPr lang="it-IT" smtClean="0"/>
              <a:t>18/10/2024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9442E4-114F-D0A5-96E7-0438AD4E0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14EC66-31DD-FEEA-843A-418767E32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A4853-16E3-4351-BDD0-0A52F3D8D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48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F0484E-E139-7E4C-BA93-A1D1FB0AA8DF}"/>
              </a:ext>
            </a:extLst>
          </p:cNvPr>
          <p:cNvSpPr txBox="1"/>
          <p:nvPr/>
        </p:nvSpPr>
        <p:spPr>
          <a:xfrm>
            <a:off x="613775" y="3105834"/>
            <a:ext cx="52985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EA1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Pietro Manuel Ferraro</a:t>
            </a:r>
          </a:p>
          <a:p>
            <a:pPr algn="ctr"/>
            <a:endParaRPr lang="it-IT" sz="900" b="1" dirty="0">
              <a:solidFill>
                <a:srgbClr val="EA1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RIDT 2022</a:t>
            </a:r>
          </a:p>
        </p:txBody>
      </p:sp>
    </p:spTree>
    <p:extLst>
      <p:ext uri="{BB962C8B-B14F-4D97-AF65-F5344CB8AC3E}">
        <p14:creationId xmlns:p14="http://schemas.microsoft.com/office/powerpoint/2010/main" val="3505096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37502A7-0C67-1422-21B1-F3A965554959}"/>
              </a:ext>
            </a:extLst>
          </p:cNvPr>
          <p:cNvSpPr/>
          <p:nvPr/>
        </p:nvSpPr>
        <p:spPr>
          <a:xfrm>
            <a:off x="4220040" y="1777985"/>
            <a:ext cx="3751920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prstClr val="white"/>
                </a:solidFill>
                <a:latin typeface="Aptos" panose="020B0004020202020204" pitchFamily="34" charset="0"/>
              </a:rPr>
              <a:t>Incidenza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5E2CAC2-1890-F8AF-C7A3-23DE37F62676}"/>
              </a:ext>
            </a:extLst>
          </p:cNvPr>
          <p:cNvSpPr/>
          <p:nvPr/>
        </p:nvSpPr>
        <p:spPr>
          <a:xfrm>
            <a:off x="4220040" y="3429000"/>
            <a:ext cx="3751920" cy="914400"/>
          </a:xfrm>
          <a:prstGeom prst="roundRect">
            <a:avLst>
              <a:gd name="adj" fmla="val 50000"/>
            </a:avLst>
          </a:prstGeom>
          <a:solidFill>
            <a:srgbClr val="24576D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Aptos" panose="020B0004020202020204" pitchFamily="34" charset="0"/>
              </a:rPr>
              <a:t>Prevalenza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6AB160C-50C8-31C6-E1FB-6D033C3FB5A4}"/>
              </a:ext>
            </a:extLst>
          </p:cNvPr>
          <p:cNvSpPr/>
          <p:nvPr/>
        </p:nvSpPr>
        <p:spPr>
          <a:xfrm>
            <a:off x="4220040" y="5080015"/>
            <a:ext cx="3751920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Mortalità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524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9C3040-DFC3-584D-071A-61425A537125}"/>
              </a:ext>
            </a:extLst>
          </p:cNvPr>
          <p:cNvSpPr txBox="1"/>
          <p:nvPr/>
        </p:nvSpPr>
        <p:spPr>
          <a:xfrm>
            <a:off x="3139710" y="169724"/>
            <a:ext cx="4901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ptos" panose="020B0004020202020204" pitchFamily="34" charset="0"/>
              </a:rPr>
              <a:t>Prevalenza per milione di persone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6DD8711-084B-CEE3-F5E4-4C3D6FED5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950016"/>
              </p:ext>
            </p:extLst>
          </p:nvPr>
        </p:nvGraphicFramePr>
        <p:xfrm>
          <a:off x="251012" y="1288068"/>
          <a:ext cx="11689977" cy="50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1882">
                  <a:extLst>
                    <a:ext uri="{9D8B030D-6E8A-4147-A177-3AD203B41FA5}">
                      <a16:colId xmlns:a16="http://schemas.microsoft.com/office/drawing/2014/main" val="1484367142"/>
                    </a:ext>
                  </a:extLst>
                </a:gridCol>
                <a:gridCol w="1925619">
                  <a:extLst>
                    <a:ext uri="{9D8B030D-6E8A-4147-A177-3AD203B41FA5}">
                      <a16:colId xmlns:a16="http://schemas.microsoft.com/office/drawing/2014/main" val="1752851432"/>
                    </a:ext>
                  </a:extLst>
                </a:gridCol>
                <a:gridCol w="1925619">
                  <a:extLst>
                    <a:ext uri="{9D8B030D-6E8A-4147-A177-3AD203B41FA5}">
                      <a16:colId xmlns:a16="http://schemas.microsoft.com/office/drawing/2014/main" val="1522822609"/>
                    </a:ext>
                  </a:extLst>
                </a:gridCol>
                <a:gridCol w="1925619">
                  <a:extLst>
                    <a:ext uri="{9D8B030D-6E8A-4147-A177-3AD203B41FA5}">
                      <a16:colId xmlns:a16="http://schemas.microsoft.com/office/drawing/2014/main" val="315063738"/>
                    </a:ext>
                  </a:extLst>
                </a:gridCol>
                <a:gridCol w="1925619">
                  <a:extLst>
                    <a:ext uri="{9D8B030D-6E8A-4147-A177-3AD203B41FA5}">
                      <a16:colId xmlns:a16="http://schemas.microsoft.com/office/drawing/2014/main" val="3859975905"/>
                    </a:ext>
                  </a:extLst>
                </a:gridCol>
                <a:gridCol w="1925619">
                  <a:extLst>
                    <a:ext uri="{9D8B030D-6E8A-4147-A177-3AD203B41FA5}">
                      <a16:colId xmlns:a16="http://schemas.microsoft.com/office/drawing/2014/main" val="143908648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Regione</a:t>
                      </a:r>
                    </a:p>
                  </a:txBody>
                  <a:tcPr marT="36000" marB="3600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Terapia</a:t>
                      </a: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endParaRPr lang="it-IT" sz="2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b="1" dirty="0">
                        <a:latin typeface="Aptos" panose="020B000402020202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319431389"/>
                  </a:ext>
                </a:extLst>
              </a:tr>
              <a:tr h="179985">
                <a:tc vMerge="1">
                  <a:txBody>
                    <a:bodyPr/>
                    <a:lstStyle/>
                    <a:p>
                      <a:endParaRPr lang="it-IT" sz="2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HD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PD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latin typeface="Aptos" panose="020B0004020202020204" pitchFamily="34" charset="0"/>
                        </a:rPr>
                        <a:t>Tx</a:t>
                      </a:r>
                      <a:endParaRPr lang="it-IT" sz="1600" b="1" dirty="0">
                        <a:latin typeface="Aptos" panose="020B000402020202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HD+PD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latin typeface="Aptos" panose="020B0004020202020204" pitchFamily="34" charset="0"/>
                        </a:rPr>
                        <a:t>HD+PD+Tx</a:t>
                      </a:r>
                      <a:endParaRPr lang="it-IT" sz="1600" b="1" dirty="0">
                        <a:latin typeface="Aptos" panose="020B000402020202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469070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Alto Adige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503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73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541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576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1,117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884497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Calabria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668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46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409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715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1,123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687939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Emilia-Romagna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630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73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424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703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1,126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61451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Friuli-Venezia Giulia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751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136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601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887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1,488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126571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Liguria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1,001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98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456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1,099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1,555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513009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Lazio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802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58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NA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861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NA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686829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Lombardia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658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90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NA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748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NA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364194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Marche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733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149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375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882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1,257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286770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Piemonte + VdA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607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79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539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686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1,225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615766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Puglia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759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51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453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810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1,264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290376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Sicilia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815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45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197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860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1,056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51500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Trentino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346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72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601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418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1,019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196574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Veneto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457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124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460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581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1,041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589770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ITALIA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684 (676, 692)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80 (77, 83)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424 (417, 432)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764 (756, 772)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1,175 (1,162, 1,187)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68416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5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BB6A43-919B-B372-88CE-0E43AC7BF4AF}"/>
              </a:ext>
            </a:extLst>
          </p:cNvPr>
          <p:cNvSpPr txBox="1"/>
          <p:nvPr/>
        </p:nvSpPr>
        <p:spPr>
          <a:xfrm>
            <a:off x="3139710" y="169724"/>
            <a:ext cx="6627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ptos" panose="020B0004020202020204" pitchFamily="34" charset="0"/>
              </a:rPr>
              <a:t>Prevalenza per milione di persone (</a:t>
            </a:r>
            <a:r>
              <a:rPr lang="it-IT" sz="2400" b="1" dirty="0" err="1">
                <a:latin typeface="Aptos" panose="020B0004020202020204" pitchFamily="34" charset="0"/>
              </a:rPr>
              <a:t>HD+PD+Tx</a:t>
            </a:r>
            <a:r>
              <a:rPr lang="it-IT" sz="2400" b="1" dirty="0">
                <a:latin typeface="Aptos" panose="020B0004020202020204" pitchFamily="34" charset="0"/>
              </a:rPr>
              <a:t>)</a:t>
            </a:r>
          </a:p>
        </p:txBody>
      </p:sp>
      <p:pic>
        <p:nvPicPr>
          <p:cNvPr id="6" name="Immagine 5" descr="Immagine che contiene testo, diagramma, linea, schermata&#10;&#10;Descrizione generata automaticamente">
            <a:extLst>
              <a:ext uri="{FF2B5EF4-FFF2-40B4-BE49-F238E27FC236}">
                <a16:creationId xmlns:a16="http://schemas.microsoft.com/office/drawing/2014/main" id="{D2D183AB-5F6E-5A66-433E-D4A347797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89" y="1290307"/>
            <a:ext cx="8957422" cy="53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F517B41-0265-4F1A-F19D-A0C9DF242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54" y="1571363"/>
            <a:ext cx="4020111" cy="464884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197E30-13C1-6F8A-4E36-0C8983D7162E}"/>
              </a:ext>
            </a:extLst>
          </p:cNvPr>
          <p:cNvSpPr txBox="1"/>
          <p:nvPr/>
        </p:nvSpPr>
        <p:spPr>
          <a:xfrm>
            <a:off x="3139710" y="169724"/>
            <a:ext cx="6465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ptos" panose="020B0004020202020204" pitchFamily="34" charset="0"/>
              </a:rPr>
              <a:t>Stima popolazione in trattamento sostitutivo 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6A1A36D4-5AEC-CD2A-6D9A-E6B6C4B970AD}"/>
              </a:ext>
            </a:extLst>
          </p:cNvPr>
          <p:cNvSpPr/>
          <p:nvPr/>
        </p:nvSpPr>
        <p:spPr>
          <a:xfrm>
            <a:off x="6372647" y="1346623"/>
            <a:ext cx="4125025" cy="1037989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Aptos" panose="020B0004020202020204" pitchFamily="34" charset="0"/>
              </a:rPr>
              <a:t>HD: 40,349</a:t>
            </a:r>
          </a:p>
          <a:p>
            <a:pPr algn="ctr"/>
            <a:r>
              <a:rPr lang="it-IT" sz="2800" dirty="0">
                <a:latin typeface="Aptos" panose="020B0004020202020204" pitchFamily="34" charset="0"/>
              </a:rPr>
              <a:t>(39,877, 40,821) 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C8A348C-EFD1-0D04-BC13-395C7D4DFC96}"/>
              </a:ext>
            </a:extLst>
          </p:cNvPr>
          <p:cNvSpPr/>
          <p:nvPr/>
        </p:nvSpPr>
        <p:spPr>
          <a:xfrm>
            <a:off x="6372646" y="3285565"/>
            <a:ext cx="4125025" cy="1037989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Aptos" panose="020B0004020202020204" pitchFamily="34" charset="0"/>
              </a:rPr>
              <a:t>PD: 4,719</a:t>
            </a:r>
          </a:p>
          <a:p>
            <a:pPr algn="ctr"/>
            <a:r>
              <a:rPr lang="it-IT" sz="2800" dirty="0">
                <a:latin typeface="Aptos" panose="020B0004020202020204" pitchFamily="34" charset="0"/>
              </a:rPr>
              <a:t>(4,542, 4,896) 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9FD29C5-66D2-2C23-8576-2B4C87280BAF}"/>
              </a:ext>
            </a:extLst>
          </p:cNvPr>
          <p:cNvSpPr/>
          <p:nvPr/>
        </p:nvSpPr>
        <p:spPr>
          <a:xfrm>
            <a:off x="6372646" y="5182223"/>
            <a:ext cx="4125025" cy="1037989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>
                <a:latin typeface="Aptos" panose="020B0004020202020204" pitchFamily="34" charset="0"/>
              </a:rPr>
              <a:t>Tx</a:t>
            </a:r>
            <a:r>
              <a:rPr lang="it-IT" sz="2800" dirty="0">
                <a:latin typeface="Aptos" panose="020B0004020202020204" pitchFamily="34" charset="0"/>
              </a:rPr>
              <a:t>: 25,012</a:t>
            </a:r>
          </a:p>
          <a:p>
            <a:pPr algn="ctr"/>
            <a:r>
              <a:rPr lang="it-IT" sz="2800" dirty="0">
                <a:latin typeface="Aptos" panose="020B0004020202020204" pitchFamily="34" charset="0"/>
              </a:rPr>
              <a:t>(24,599, 25,484) </a:t>
            </a:r>
          </a:p>
        </p:txBody>
      </p:sp>
    </p:spTree>
    <p:extLst>
      <p:ext uri="{BB962C8B-B14F-4D97-AF65-F5344CB8AC3E}">
        <p14:creationId xmlns:p14="http://schemas.microsoft.com/office/powerpoint/2010/main" val="4473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37502A7-0C67-1422-21B1-F3A965554959}"/>
              </a:ext>
            </a:extLst>
          </p:cNvPr>
          <p:cNvSpPr/>
          <p:nvPr/>
        </p:nvSpPr>
        <p:spPr>
          <a:xfrm>
            <a:off x="4220040" y="1777985"/>
            <a:ext cx="3751920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prstClr val="white"/>
                </a:solidFill>
                <a:latin typeface="Aptos" panose="020B0004020202020204" pitchFamily="34" charset="0"/>
              </a:rPr>
              <a:t>Incidenza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5E2CAC2-1890-F8AF-C7A3-23DE37F62676}"/>
              </a:ext>
            </a:extLst>
          </p:cNvPr>
          <p:cNvSpPr/>
          <p:nvPr/>
        </p:nvSpPr>
        <p:spPr>
          <a:xfrm>
            <a:off x="4220040" y="3429000"/>
            <a:ext cx="3751920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prstClr val="white"/>
                </a:solidFill>
                <a:latin typeface="Aptos" panose="020B0004020202020204" pitchFamily="34" charset="0"/>
              </a:rPr>
              <a:t>Prevalenza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6AB160C-50C8-31C6-E1FB-6D033C3FB5A4}"/>
              </a:ext>
            </a:extLst>
          </p:cNvPr>
          <p:cNvSpPr/>
          <p:nvPr/>
        </p:nvSpPr>
        <p:spPr>
          <a:xfrm>
            <a:off x="4220040" y="5080015"/>
            <a:ext cx="3751920" cy="914400"/>
          </a:xfrm>
          <a:prstGeom prst="roundRect">
            <a:avLst>
              <a:gd name="adj" fmla="val 50000"/>
            </a:avLst>
          </a:prstGeom>
          <a:solidFill>
            <a:srgbClr val="24576D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Aptos" panose="020B0004020202020204" pitchFamily="34" charset="0"/>
              </a:rPr>
              <a:t>Mortalità</a:t>
            </a:r>
          </a:p>
        </p:txBody>
      </p:sp>
    </p:spTree>
    <p:extLst>
      <p:ext uri="{BB962C8B-B14F-4D97-AF65-F5344CB8AC3E}">
        <p14:creationId xmlns:p14="http://schemas.microsoft.com/office/powerpoint/2010/main" val="48667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B9A8A12-5B33-1D6F-5DE7-9B3109EA38F9}"/>
              </a:ext>
            </a:extLst>
          </p:cNvPr>
          <p:cNvSpPr txBox="1"/>
          <p:nvPr/>
        </p:nvSpPr>
        <p:spPr>
          <a:xfrm>
            <a:off x="3139710" y="169724"/>
            <a:ext cx="1959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ptos" panose="020B0004020202020204" pitchFamily="34" charset="0"/>
              </a:rPr>
              <a:t>Mortalità (%)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0C67C96-D18B-6081-AB4E-8B8251342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890267"/>
              </p:ext>
            </p:extLst>
          </p:nvPr>
        </p:nvGraphicFramePr>
        <p:xfrm>
          <a:off x="484094" y="2955240"/>
          <a:ext cx="11223812" cy="94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2507">
                  <a:extLst>
                    <a:ext uri="{9D8B030D-6E8A-4147-A177-3AD203B41FA5}">
                      <a16:colId xmlns:a16="http://schemas.microsoft.com/office/drawing/2014/main" val="1484367142"/>
                    </a:ext>
                  </a:extLst>
                </a:gridCol>
                <a:gridCol w="1756261">
                  <a:extLst>
                    <a:ext uri="{9D8B030D-6E8A-4147-A177-3AD203B41FA5}">
                      <a16:colId xmlns:a16="http://schemas.microsoft.com/office/drawing/2014/main" val="1752851432"/>
                    </a:ext>
                  </a:extLst>
                </a:gridCol>
                <a:gridCol w="1756261">
                  <a:extLst>
                    <a:ext uri="{9D8B030D-6E8A-4147-A177-3AD203B41FA5}">
                      <a16:colId xmlns:a16="http://schemas.microsoft.com/office/drawing/2014/main" val="1522822609"/>
                    </a:ext>
                  </a:extLst>
                </a:gridCol>
                <a:gridCol w="1756261">
                  <a:extLst>
                    <a:ext uri="{9D8B030D-6E8A-4147-A177-3AD203B41FA5}">
                      <a16:colId xmlns:a16="http://schemas.microsoft.com/office/drawing/2014/main" val="315063738"/>
                    </a:ext>
                  </a:extLst>
                </a:gridCol>
                <a:gridCol w="1756261">
                  <a:extLst>
                    <a:ext uri="{9D8B030D-6E8A-4147-A177-3AD203B41FA5}">
                      <a16:colId xmlns:a16="http://schemas.microsoft.com/office/drawing/2014/main" val="3859975905"/>
                    </a:ext>
                  </a:extLst>
                </a:gridCol>
                <a:gridCol w="1756261">
                  <a:extLst>
                    <a:ext uri="{9D8B030D-6E8A-4147-A177-3AD203B41FA5}">
                      <a16:colId xmlns:a16="http://schemas.microsoft.com/office/drawing/2014/main" val="143908648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Regione</a:t>
                      </a:r>
                    </a:p>
                  </a:txBody>
                  <a:tcPr marT="36000" marB="3600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Terapia</a:t>
                      </a: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endParaRPr lang="it-IT" sz="2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b="1" dirty="0">
                        <a:latin typeface="Aptos" panose="020B000402020202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3194313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 sz="2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HD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PD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latin typeface="Aptos" panose="020B0004020202020204" pitchFamily="34" charset="0"/>
                        </a:rPr>
                        <a:t>Tx</a:t>
                      </a:r>
                      <a:endParaRPr lang="it-IT" sz="1600" b="1" dirty="0">
                        <a:latin typeface="Aptos" panose="020B000402020202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HD+PD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latin typeface="Aptos" panose="020B0004020202020204" pitchFamily="34" charset="0"/>
                        </a:rPr>
                        <a:t>HD+PD+Tx</a:t>
                      </a:r>
                      <a:endParaRPr lang="it-IT" sz="1600" b="1" dirty="0">
                        <a:latin typeface="Aptos" panose="020B000402020202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469070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ITALIA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17.3 (16.8, 17.7)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12.2 (11.1, 13.4)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3.9 (3.5, 4.2)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16.7 (16.3, 17.2)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18.0 (17.6, 18.5)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68416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396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F0484E-E139-7E4C-BA93-A1D1FB0AA8DF}"/>
              </a:ext>
            </a:extLst>
          </p:cNvPr>
          <p:cNvSpPr txBox="1"/>
          <p:nvPr/>
        </p:nvSpPr>
        <p:spPr>
          <a:xfrm>
            <a:off x="613775" y="3105834"/>
            <a:ext cx="529850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EA1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Maurizio Nordio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srgbClr val="EA1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Andamento del trattamento renale sostituivo in Italia nell’ultimo decennio</a:t>
            </a:r>
          </a:p>
        </p:txBody>
      </p:sp>
    </p:spTree>
    <p:extLst>
      <p:ext uri="{BB962C8B-B14F-4D97-AF65-F5344CB8AC3E}">
        <p14:creationId xmlns:p14="http://schemas.microsoft.com/office/powerpoint/2010/main" val="155508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E1C8CD-0238-CB2B-566F-ED20F0EE7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Come si è evoluto il trattamento renale sostitutivo in Italia nell’ultimo decennio?</a:t>
            </a:r>
          </a:p>
          <a:p>
            <a:r>
              <a:rPr lang="it-IT" dirty="0"/>
              <a:t>Quali sono le relazioni tra le varie metodiche?</a:t>
            </a:r>
          </a:p>
          <a:p>
            <a:r>
              <a:rPr lang="it-IT" dirty="0"/>
              <a:t>Cosa ci possiamo aspettare?</a:t>
            </a:r>
          </a:p>
        </p:txBody>
      </p:sp>
    </p:spTree>
    <p:extLst>
      <p:ext uri="{BB962C8B-B14F-4D97-AF65-F5344CB8AC3E}">
        <p14:creationId xmlns:p14="http://schemas.microsoft.com/office/powerpoint/2010/main" val="346231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F7F59B38-D8D9-B257-3AFD-923F91A9E01C}"/>
              </a:ext>
            </a:extLst>
          </p:cNvPr>
          <p:cNvGraphicFramePr>
            <a:graphicFrameLocks/>
          </p:cNvGraphicFramePr>
          <p:nvPr/>
        </p:nvGraphicFramePr>
        <p:xfrm>
          <a:off x="2486416" y="984686"/>
          <a:ext cx="7620000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466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43151E0F-2838-723F-190A-E49DF4AFE835}"/>
              </a:ext>
            </a:extLst>
          </p:cNvPr>
          <p:cNvGraphicFramePr>
            <a:graphicFrameLocks/>
          </p:cNvGraphicFramePr>
          <p:nvPr/>
        </p:nvGraphicFramePr>
        <p:xfrm>
          <a:off x="2320925" y="1044575"/>
          <a:ext cx="7550150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21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5" name="Tabella 1014">
            <a:extLst>
              <a:ext uri="{FF2B5EF4-FFF2-40B4-BE49-F238E27FC236}">
                <a16:creationId xmlns:a16="http://schemas.microsoft.com/office/drawing/2014/main" id="{C6B53F91-EB00-19E4-E53E-6E12A21F9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01880"/>
              </p:ext>
            </p:extLst>
          </p:nvPr>
        </p:nvGraphicFramePr>
        <p:xfrm>
          <a:off x="376231" y="942296"/>
          <a:ext cx="11439543" cy="560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8375">
                  <a:extLst>
                    <a:ext uri="{9D8B030D-6E8A-4147-A177-3AD203B41FA5}">
                      <a16:colId xmlns:a16="http://schemas.microsoft.com/office/drawing/2014/main" val="1964200558"/>
                    </a:ext>
                  </a:extLst>
                </a:gridCol>
                <a:gridCol w="811764">
                  <a:extLst>
                    <a:ext uri="{9D8B030D-6E8A-4147-A177-3AD203B41FA5}">
                      <a16:colId xmlns:a16="http://schemas.microsoft.com/office/drawing/2014/main" val="3928391519"/>
                    </a:ext>
                  </a:extLst>
                </a:gridCol>
                <a:gridCol w="811764">
                  <a:extLst>
                    <a:ext uri="{9D8B030D-6E8A-4147-A177-3AD203B41FA5}">
                      <a16:colId xmlns:a16="http://schemas.microsoft.com/office/drawing/2014/main" val="826097959"/>
                    </a:ext>
                  </a:extLst>
                </a:gridCol>
                <a:gridCol w="811764">
                  <a:extLst>
                    <a:ext uri="{9D8B030D-6E8A-4147-A177-3AD203B41FA5}">
                      <a16:colId xmlns:a16="http://schemas.microsoft.com/office/drawing/2014/main" val="3117905661"/>
                    </a:ext>
                  </a:extLst>
                </a:gridCol>
                <a:gridCol w="811764">
                  <a:extLst>
                    <a:ext uri="{9D8B030D-6E8A-4147-A177-3AD203B41FA5}">
                      <a16:colId xmlns:a16="http://schemas.microsoft.com/office/drawing/2014/main" val="528975160"/>
                    </a:ext>
                  </a:extLst>
                </a:gridCol>
                <a:gridCol w="811764">
                  <a:extLst>
                    <a:ext uri="{9D8B030D-6E8A-4147-A177-3AD203B41FA5}">
                      <a16:colId xmlns:a16="http://schemas.microsoft.com/office/drawing/2014/main" val="3051632360"/>
                    </a:ext>
                  </a:extLst>
                </a:gridCol>
                <a:gridCol w="811764">
                  <a:extLst>
                    <a:ext uri="{9D8B030D-6E8A-4147-A177-3AD203B41FA5}">
                      <a16:colId xmlns:a16="http://schemas.microsoft.com/office/drawing/2014/main" val="2707244398"/>
                    </a:ext>
                  </a:extLst>
                </a:gridCol>
                <a:gridCol w="811764">
                  <a:extLst>
                    <a:ext uri="{9D8B030D-6E8A-4147-A177-3AD203B41FA5}">
                      <a16:colId xmlns:a16="http://schemas.microsoft.com/office/drawing/2014/main" val="2301576374"/>
                    </a:ext>
                  </a:extLst>
                </a:gridCol>
                <a:gridCol w="811764">
                  <a:extLst>
                    <a:ext uri="{9D8B030D-6E8A-4147-A177-3AD203B41FA5}">
                      <a16:colId xmlns:a16="http://schemas.microsoft.com/office/drawing/2014/main" val="1066381664"/>
                    </a:ext>
                  </a:extLst>
                </a:gridCol>
                <a:gridCol w="811764">
                  <a:extLst>
                    <a:ext uri="{9D8B030D-6E8A-4147-A177-3AD203B41FA5}">
                      <a16:colId xmlns:a16="http://schemas.microsoft.com/office/drawing/2014/main" val="2689076216"/>
                    </a:ext>
                  </a:extLst>
                </a:gridCol>
                <a:gridCol w="811764">
                  <a:extLst>
                    <a:ext uri="{9D8B030D-6E8A-4147-A177-3AD203B41FA5}">
                      <a16:colId xmlns:a16="http://schemas.microsoft.com/office/drawing/2014/main" val="4112001434"/>
                    </a:ext>
                  </a:extLst>
                </a:gridCol>
                <a:gridCol w="811764">
                  <a:extLst>
                    <a:ext uri="{9D8B030D-6E8A-4147-A177-3AD203B41FA5}">
                      <a16:colId xmlns:a16="http://schemas.microsoft.com/office/drawing/2014/main" val="1390183271"/>
                    </a:ext>
                  </a:extLst>
                </a:gridCol>
                <a:gridCol w="811764">
                  <a:extLst>
                    <a:ext uri="{9D8B030D-6E8A-4147-A177-3AD203B41FA5}">
                      <a16:colId xmlns:a16="http://schemas.microsoft.com/office/drawing/2014/main" val="483605985"/>
                    </a:ext>
                  </a:extLst>
                </a:gridCol>
              </a:tblGrid>
              <a:tr h="215804"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latin typeface="Aptos" panose="020B000402020202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2011</a:t>
                      </a:r>
                    </a:p>
                  </a:txBody>
                  <a:tcPr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2012</a:t>
                      </a:r>
                    </a:p>
                  </a:txBody>
                  <a:tcPr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2013</a:t>
                      </a:r>
                    </a:p>
                  </a:txBody>
                  <a:tcPr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2014</a:t>
                      </a:r>
                    </a:p>
                  </a:txBody>
                  <a:tcPr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2015</a:t>
                      </a:r>
                    </a:p>
                  </a:txBody>
                  <a:tcPr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2016</a:t>
                      </a:r>
                    </a:p>
                  </a:txBody>
                  <a:tcPr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2017</a:t>
                      </a:r>
                    </a:p>
                  </a:txBody>
                  <a:tcPr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2018</a:t>
                      </a:r>
                    </a:p>
                  </a:txBody>
                  <a:tcPr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2019</a:t>
                      </a:r>
                    </a:p>
                  </a:txBody>
                  <a:tcPr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2020</a:t>
                      </a:r>
                    </a:p>
                  </a:txBody>
                  <a:tcPr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2021</a:t>
                      </a:r>
                    </a:p>
                  </a:txBody>
                  <a:tcPr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2022</a:t>
                      </a:r>
                    </a:p>
                  </a:txBody>
                  <a:tcPr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985664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Abruzzo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634288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Alto Adige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342106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Basilicata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17463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Calabria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kern="12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555819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Campania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312122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Emilia-Romagna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022692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Friuli Venezia Giulia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471369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Lazio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183661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Liguria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1893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Lombardia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200" kern="12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200" kern="12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058015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Marche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48259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Molise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360073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Piemonte + VdA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96071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Puglia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6397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Sardegna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0557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Sicilia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838590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Toscana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454337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Trentino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39433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Umbria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21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60338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Valle D’Aosta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60089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ptos" panose="020B0004020202020204" pitchFamily="34" charset="0"/>
                        </a:rPr>
                        <a:t>Veneto</a:t>
                      </a:r>
                    </a:p>
                  </a:txBody>
                  <a:tcPr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ptos" panose="020B0004020202020204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388458"/>
                  </a:ext>
                </a:extLst>
              </a:tr>
            </a:tbl>
          </a:graphicData>
        </a:graphic>
      </p:graphicFrame>
      <p:sp>
        <p:nvSpPr>
          <p:cNvPr id="1016" name="CasellaDiTesto 1015">
            <a:extLst>
              <a:ext uri="{FF2B5EF4-FFF2-40B4-BE49-F238E27FC236}">
                <a16:creationId xmlns:a16="http://schemas.microsoft.com/office/drawing/2014/main" id="{8FB5015B-5AC5-39D5-E16F-DDFA270CC7C1}"/>
              </a:ext>
            </a:extLst>
          </p:cNvPr>
          <p:cNvSpPr txBox="1"/>
          <p:nvPr/>
        </p:nvSpPr>
        <p:spPr>
          <a:xfrm>
            <a:off x="3139710" y="169724"/>
            <a:ext cx="379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ptos" panose="020B0004020202020204" pitchFamily="34" charset="0"/>
              </a:rPr>
              <a:t>Contributi singole Regioni</a:t>
            </a:r>
          </a:p>
        </p:txBody>
      </p:sp>
    </p:spTree>
    <p:extLst>
      <p:ext uri="{BB962C8B-B14F-4D97-AF65-F5344CB8AC3E}">
        <p14:creationId xmlns:p14="http://schemas.microsoft.com/office/powerpoint/2010/main" val="410898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54B5CFC0-6085-68FF-BB73-77B990DE9A84}"/>
              </a:ext>
            </a:extLst>
          </p:cNvPr>
          <p:cNvGraphicFramePr>
            <a:graphicFrameLocks/>
          </p:cNvGraphicFramePr>
          <p:nvPr/>
        </p:nvGraphicFramePr>
        <p:xfrm>
          <a:off x="2257425" y="917575"/>
          <a:ext cx="7677150" cy="502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853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DBBF42C-4D18-BFB2-9347-05AFA3DB7E46}"/>
              </a:ext>
            </a:extLst>
          </p:cNvPr>
          <p:cNvGraphicFramePr>
            <a:graphicFrameLocks/>
          </p:cNvGraphicFramePr>
          <p:nvPr/>
        </p:nvGraphicFramePr>
        <p:xfrm>
          <a:off x="2225675" y="854075"/>
          <a:ext cx="7740650" cy="514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6964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9C7FD4AC-02A7-B974-31BD-A7BCFF24CDE1}"/>
              </a:ext>
            </a:extLst>
          </p:cNvPr>
          <p:cNvGraphicFramePr>
            <a:graphicFrameLocks/>
          </p:cNvGraphicFramePr>
          <p:nvPr/>
        </p:nvGraphicFramePr>
        <p:xfrm>
          <a:off x="2378075" y="1006475"/>
          <a:ext cx="7435850" cy="484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2559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9EC031EE-B6B2-4B64-3FEB-9C8334691399}"/>
              </a:ext>
            </a:extLst>
          </p:cNvPr>
          <p:cNvGraphicFramePr>
            <a:graphicFrameLocks/>
          </p:cNvGraphicFramePr>
          <p:nvPr/>
        </p:nvGraphicFramePr>
        <p:xfrm>
          <a:off x="2295525" y="1076325"/>
          <a:ext cx="760095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716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1F444B36-EA2D-53B0-ECD2-139B7E4CB551}"/>
              </a:ext>
            </a:extLst>
          </p:cNvPr>
          <p:cNvGraphicFramePr>
            <a:graphicFrameLocks/>
          </p:cNvGraphicFramePr>
          <p:nvPr/>
        </p:nvGraphicFramePr>
        <p:xfrm>
          <a:off x="2308225" y="917575"/>
          <a:ext cx="7575550" cy="502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8790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F48B266-3905-C25E-D2C8-E1C53502DA7B}"/>
              </a:ext>
            </a:extLst>
          </p:cNvPr>
          <p:cNvGraphicFramePr>
            <a:graphicFrameLocks/>
          </p:cNvGraphicFramePr>
          <p:nvPr/>
        </p:nvGraphicFramePr>
        <p:xfrm>
          <a:off x="2663825" y="904875"/>
          <a:ext cx="6864350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9448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E04537-4E8D-206A-05A3-DFB71C62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it-IT" dirty="0"/>
              <a:t>Modello della mortalità in trapianto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6FFB0CA4-AAFB-CFE4-11D8-6851F50277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5271496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5666554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665654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58247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Variabile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Z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P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959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Fixed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effects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8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Incidenza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0.0002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908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Intercetta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-5.24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-2.75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0.0005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564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Random </a:t>
                      </a:r>
                      <a:r>
                        <a:rPr lang="it-IT" dirty="0" err="1"/>
                        <a:t>effect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00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Varianza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346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578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CB11ED6-4602-FE2E-861F-41F9F1581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5" y="455944"/>
            <a:ext cx="5946112" cy="594611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F547FF4-7424-1B10-6DAB-23DE5457A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61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0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E6A68-0856-CD85-4555-B04AFEDA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it-IT" dirty="0"/>
              <a:t>Ipotesi esplicative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134A62-932D-F099-617B-2E090C41A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Dal 2020 si osserva un aumento della mortalità nei trapiantati</a:t>
            </a:r>
          </a:p>
          <a:p>
            <a:r>
              <a:rPr lang="it-IT" dirty="0"/>
              <a:t>L’aumento si associa a</a:t>
            </a:r>
          </a:p>
          <a:p>
            <a:pPr lvl="1"/>
            <a:r>
              <a:rPr lang="it-IT" dirty="0"/>
              <a:t>Incidenza</a:t>
            </a:r>
          </a:p>
          <a:p>
            <a:pPr lvl="1"/>
            <a:r>
              <a:rPr lang="it-IT" dirty="0"/>
              <a:t>Presenza del Covid</a:t>
            </a:r>
          </a:p>
          <a:p>
            <a:r>
              <a:rPr lang="it-IT" dirty="0"/>
              <a:t>Non significa causalità, l’associazione può avere varie spiegazioni:</a:t>
            </a:r>
          </a:p>
          <a:p>
            <a:pPr lvl="1"/>
            <a:r>
              <a:rPr lang="it-IT" dirty="0"/>
              <a:t>Il Covid (ma è risultato letale solo nel 2020)</a:t>
            </a:r>
          </a:p>
          <a:p>
            <a:pPr lvl="1"/>
            <a:r>
              <a:rPr lang="it-IT" dirty="0"/>
              <a:t>Il cambiamento nell’offerta sanitaria durante e dopo il Covid</a:t>
            </a:r>
          </a:p>
          <a:p>
            <a:pPr lvl="1"/>
            <a:r>
              <a:rPr lang="it-IT" dirty="0"/>
              <a:t>Il progressivo accumulo di trapiantati anziani che giunge al fine vita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2568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A6B320-5085-347C-9530-C00F3E1B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it-IT" dirty="0"/>
              <a:t>Scenario conclusivo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255538-17A4-7C11-88EF-1BF5D2182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Nell’ultimo decennio si osserva:</a:t>
            </a:r>
          </a:p>
          <a:p>
            <a:pPr lvl="1"/>
            <a:r>
              <a:rPr lang="it-IT" dirty="0"/>
              <a:t>Una lenta riduzione dei pazienti in emodialisi</a:t>
            </a:r>
          </a:p>
          <a:p>
            <a:pPr lvl="1"/>
            <a:r>
              <a:rPr lang="it-IT" dirty="0"/>
              <a:t>Una stabilità dei pazienti in dialisi peritoneale</a:t>
            </a:r>
          </a:p>
          <a:p>
            <a:pPr lvl="1"/>
            <a:r>
              <a:rPr lang="it-IT" dirty="0"/>
              <a:t>Un lento aumento che tende alla stabilizzazione dei pazienti trapiantati</a:t>
            </a:r>
          </a:p>
          <a:p>
            <a:r>
              <a:rPr lang="it-IT" dirty="0"/>
              <a:t>C’è una tendenza alla parificazione della prevalenza di emodializzati e trapiantati</a:t>
            </a:r>
          </a:p>
          <a:p>
            <a:r>
              <a:rPr lang="it-IT" dirty="0"/>
              <a:t>Dal 2020 si osserva un evidente aumento della mortalità dei trapiantati che necessita </a:t>
            </a:r>
            <a:r>
              <a:rPr lang="it-IT"/>
              <a:t>di approfondimento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024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90DEA6-F411-C6B5-EC12-FBE61BED6BEE}"/>
              </a:ext>
            </a:extLst>
          </p:cNvPr>
          <p:cNvSpPr txBox="1"/>
          <p:nvPr/>
        </p:nvSpPr>
        <p:spPr>
          <a:xfrm>
            <a:off x="3139710" y="169724"/>
            <a:ext cx="379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ptos" panose="020B0004020202020204" pitchFamily="34" charset="0"/>
              </a:rPr>
              <a:t>Contributi singole Regioni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4797D0-220A-8227-D97D-6AC4E452D47B}"/>
              </a:ext>
            </a:extLst>
          </p:cNvPr>
          <p:cNvGrpSpPr/>
          <p:nvPr/>
        </p:nvGrpSpPr>
        <p:grpSpPr>
          <a:xfrm>
            <a:off x="151408" y="1050772"/>
            <a:ext cx="11889183" cy="5715000"/>
            <a:chOff x="186677" y="861585"/>
            <a:chExt cx="11889183" cy="5715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3C65383-874F-70CD-F2B2-2FBACD43CAFE}"/>
                </a:ext>
              </a:extLst>
            </p:cNvPr>
            <p:cNvGrpSpPr/>
            <p:nvPr/>
          </p:nvGrpSpPr>
          <p:grpSpPr>
            <a:xfrm>
              <a:off x="645860" y="861585"/>
              <a:ext cx="11430000" cy="5715000"/>
              <a:chOff x="645860" y="861585"/>
              <a:chExt cx="11430000" cy="5715000"/>
            </a:xfrm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209F1E12-7E48-9FB5-3107-1728B476F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45860" y="861585"/>
                <a:ext cx="11430000" cy="571500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831829-1920-8424-E4C7-9CDDCF7D8219}"/>
                  </a:ext>
                </a:extLst>
              </p:cNvPr>
              <p:cNvSpPr/>
              <p:nvPr/>
            </p:nvSpPr>
            <p:spPr>
              <a:xfrm>
                <a:off x="794582" y="1475652"/>
                <a:ext cx="1160342" cy="4672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80E2B8C-4506-FF86-DD6A-F9351DCA2F58}"/>
                  </a:ext>
                </a:extLst>
              </p:cNvPr>
              <p:cNvSpPr/>
              <p:nvPr/>
            </p:nvSpPr>
            <p:spPr>
              <a:xfrm>
                <a:off x="10740522" y="1609133"/>
                <a:ext cx="1160342" cy="4672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25B2BF-8527-DA87-E4D6-3CAB960C64F5}"/>
                  </a:ext>
                </a:extLst>
              </p:cNvPr>
              <p:cNvSpPr/>
              <p:nvPr/>
            </p:nvSpPr>
            <p:spPr>
              <a:xfrm>
                <a:off x="5626188" y="6424185"/>
                <a:ext cx="15755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F7BE16-B0DB-4414-C3A9-44C3548FBF2E}"/>
                </a:ext>
              </a:extLst>
            </p:cNvPr>
            <p:cNvSpPr txBox="1"/>
            <p:nvPr/>
          </p:nvSpPr>
          <p:spPr>
            <a:xfrm>
              <a:off x="1753125" y="983953"/>
              <a:ext cx="67839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t-IT" b="1" dirty="0">
                  <a:latin typeface="Aptos" panose="020B0004020202020204" pitchFamily="34" charset="0"/>
                </a:rPr>
                <a:t>2011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B0D06C-43E4-7C92-CD36-EE024A1E0470}"/>
                </a:ext>
              </a:extLst>
            </p:cNvPr>
            <p:cNvSpPr txBox="1"/>
            <p:nvPr/>
          </p:nvSpPr>
          <p:spPr>
            <a:xfrm>
              <a:off x="10330616" y="983953"/>
              <a:ext cx="678392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t-IT" b="1" dirty="0">
                  <a:latin typeface="Aptos" panose="020B0004020202020204" pitchFamily="34" charset="0"/>
                </a:rPr>
                <a:t>2022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739291-8C1B-8247-0552-190C4CD3056D}"/>
                </a:ext>
              </a:extLst>
            </p:cNvPr>
            <p:cNvSpPr txBox="1"/>
            <p:nvPr/>
          </p:nvSpPr>
          <p:spPr>
            <a:xfrm>
              <a:off x="186677" y="1583481"/>
              <a:ext cx="160428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it-IT" b="1" dirty="0">
                  <a:latin typeface="Aptos" panose="020B0004020202020204" pitchFamily="34" charset="0"/>
                </a:rPr>
                <a:t>Dati completi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AD196E-09DF-AD8A-159E-C0BF755244C4}"/>
                </a:ext>
              </a:extLst>
            </p:cNvPr>
            <p:cNvSpPr txBox="1"/>
            <p:nvPr/>
          </p:nvSpPr>
          <p:spPr>
            <a:xfrm>
              <a:off x="186677" y="3780269"/>
              <a:ext cx="1434432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it-IT" b="1" dirty="0">
                  <a:latin typeface="Aptos" panose="020B0004020202020204" pitchFamily="34" charset="0"/>
                </a:rPr>
                <a:t>Dati parziali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6BA24A-314E-7A6B-4B5F-54DBCBD10599}"/>
                </a:ext>
              </a:extLst>
            </p:cNvPr>
            <p:cNvSpPr txBox="1"/>
            <p:nvPr/>
          </p:nvSpPr>
          <p:spPr>
            <a:xfrm>
              <a:off x="186677" y="5779220"/>
              <a:ext cx="93500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it-IT" b="1" dirty="0">
                  <a:latin typeface="Aptos" panose="020B0004020202020204" pitchFamily="34" charset="0"/>
                </a:rPr>
                <a:t>No dati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206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5182C298-607F-BE91-2D65-B3527DC29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216957"/>
              </p:ext>
            </p:extLst>
          </p:nvPr>
        </p:nvGraphicFramePr>
        <p:xfrm>
          <a:off x="347959" y="1310407"/>
          <a:ext cx="11401676" cy="514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DC45A4-13A2-7A3E-68F2-D20BC801BCE3}"/>
              </a:ext>
            </a:extLst>
          </p:cNvPr>
          <p:cNvSpPr txBox="1"/>
          <p:nvPr/>
        </p:nvSpPr>
        <p:spPr>
          <a:xfrm>
            <a:off x="3139710" y="169724"/>
            <a:ext cx="3373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ptos" panose="020B0004020202020204" pitchFamily="34" charset="0"/>
              </a:rPr>
              <a:t>Copertura percentuale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E8A6C9-241A-74C5-EDAA-B06234758F00}"/>
              </a:ext>
            </a:extLst>
          </p:cNvPr>
          <p:cNvSpPr/>
          <p:nvPr/>
        </p:nvSpPr>
        <p:spPr>
          <a:xfrm>
            <a:off x="11080006" y="1652226"/>
            <a:ext cx="611703" cy="611703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Aptos" panose="020B0004020202020204" pitchFamily="34" charset="0"/>
              </a:rPr>
              <a:t>77%</a:t>
            </a:r>
          </a:p>
        </p:txBody>
      </p:sp>
    </p:spTree>
    <p:extLst>
      <p:ext uri="{BB962C8B-B14F-4D97-AF65-F5344CB8AC3E}">
        <p14:creationId xmlns:p14="http://schemas.microsoft.com/office/powerpoint/2010/main" val="18604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37502A7-0C67-1422-21B1-F3A965554959}"/>
              </a:ext>
            </a:extLst>
          </p:cNvPr>
          <p:cNvSpPr/>
          <p:nvPr/>
        </p:nvSpPr>
        <p:spPr>
          <a:xfrm>
            <a:off x="4220040" y="1777985"/>
            <a:ext cx="3751920" cy="914400"/>
          </a:xfrm>
          <a:prstGeom prst="roundRect">
            <a:avLst>
              <a:gd name="adj" fmla="val 50000"/>
            </a:avLst>
          </a:prstGeom>
          <a:solidFill>
            <a:srgbClr val="24576D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Aptos" panose="020B0004020202020204" pitchFamily="34" charset="0"/>
              </a:rPr>
              <a:t>Incidenza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5E2CAC2-1890-F8AF-C7A3-23DE37F62676}"/>
              </a:ext>
            </a:extLst>
          </p:cNvPr>
          <p:cNvSpPr/>
          <p:nvPr/>
        </p:nvSpPr>
        <p:spPr>
          <a:xfrm>
            <a:off x="4220040" y="3429000"/>
            <a:ext cx="3751920" cy="914400"/>
          </a:xfrm>
          <a:prstGeom prst="roundRect">
            <a:avLst>
              <a:gd name="adj" fmla="val 50000"/>
            </a:avLst>
          </a:prstGeom>
          <a:solidFill>
            <a:srgbClr val="24576D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Prevalenza</a:t>
            </a:r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6AB160C-50C8-31C6-E1FB-6D033C3FB5A4}"/>
              </a:ext>
            </a:extLst>
          </p:cNvPr>
          <p:cNvSpPr/>
          <p:nvPr/>
        </p:nvSpPr>
        <p:spPr>
          <a:xfrm>
            <a:off x="4220040" y="5080015"/>
            <a:ext cx="3751920" cy="914400"/>
          </a:xfrm>
          <a:prstGeom prst="roundRect">
            <a:avLst>
              <a:gd name="adj" fmla="val 50000"/>
            </a:avLst>
          </a:prstGeom>
          <a:solidFill>
            <a:srgbClr val="24576D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Mortalità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116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37502A7-0C67-1422-21B1-F3A965554959}"/>
              </a:ext>
            </a:extLst>
          </p:cNvPr>
          <p:cNvSpPr/>
          <p:nvPr/>
        </p:nvSpPr>
        <p:spPr>
          <a:xfrm>
            <a:off x="4220040" y="1777985"/>
            <a:ext cx="3751920" cy="914400"/>
          </a:xfrm>
          <a:prstGeom prst="roundRect">
            <a:avLst>
              <a:gd name="adj" fmla="val 50000"/>
            </a:avLst>
          </a:prstGeom>
          <a:solidFill>
            <a:srgbClr val="24576D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Aptos" panose="020B0004020202020204" pitchFamily="34" charset="0"/>
              </a:rPr>
              <a:t>Incidenza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5E2CAC2-1890-F8AF-C7A3-23DE37F62676}"/>
              </a:ext>
            </a:extLst>
          </p:cNvPr>
          <p:cNvSpPr/>
          <p:nvPr/>
        </p:nvSpPr>
        <p:spPr>
          <a:xfrm>
            <a:off x="4220040" y="3429000"/>
            <a:ext cx="3751920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Prevalenza</a:t>
            </a:r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6AB160C-50C8-31C6-E1FB-6D033C3FB5A4}"/>
              </a:ext>
            </a:extLst>
          </p:cNvPr>
          <p:cNvSpPr/>
          <p:nvPr/>
        </p:nvSpPr>
        <p:spPr>
          <a:xfrm>
            <a:off x="4220040" y="5080015"/>
            <a:ext cx="3751920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Mortalità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289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D6096A-3A89-B402-B985-4C447DCE3479}"/>
              </a:ext>
            </a:extLst>
          </p:cNvPr>
          <p:cNvSpPr txBox="1"/>
          <p:nvPr/>
        </p:nvSpPr>
        <p:spPr>
          <a:xfrm>
            <a:off x="3139710" y="169724"/>
            <a:ext cx="5807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ptos" panose="020B0004020202020204" pitchFamily="34" charset="0"/>
              </a:rPr>
              <a:t>Tassi di incidenza per milione di persone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F533551-AA40-B600-44B9-F7172460D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34040"/>
              </p:ext>
            </p:extLst>
          </p:nvPr>
        </p:nvGraphicFramePr>
        <p:xfrm>
          <a:off x="484095" y="1288068"/>
          <a:ext cx="11223812" cy="50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484367142"/>
                    </a:ext>
                  </a:extLst>
                </a:gridCol>
                <a:gridCol w="2082053">
                  <a:extLst>
                    <a:ext uri="{9D8B030D-6E8A-4147-A177-3AD203B41FA5}">
                      <a16:colId xmlns:a16="http://schemas.microsoft.com/office/drawing/2014/main" val="1752851432"/>
                    </a:ext>
                  </a:extLst>
                </a:gridCol>
                <a:gridCol w="2082053">
                  <a:extLst>
                    <a:ext uri="{9D8B030D-6E8A-4147-A177-3AD203B41FA5}">
                      <a16:colId xmlns:a16="http://schemas.microsoft.com/office/drawing/2014/main" val="1522822609"/>
                    </a:ext>
                  </a:extLst>
                </a:gridCol>
                <a:gridCol w="2082053">
                  <a:extLst>
                    <a:ext uri="{9D8B030D-6E8A-4147-A177-3AD203B41FA5}">
                      <a16:colId xmlns:a16="http://schemas.microsoft.com/office/drawing/2014/main" val="315063738"/>
                    </a:ext>
                  </a:extLst>
                </a:gridCol>
                <a:gridCol w="2082053">
                  <a:extLst>
                    <a:ext uri="{9D8B030D-6E8A-4147-A177-3AD203B41FA5}">
                      <a16:colId xmlns:a16="http://schemas.microsoft.com/office/drawing/2014/main" val="38599759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Regione</a:t>
                      </a:r>
                    </a:p>
                  </a:txBody>
                  <a:tcPr marT="36000" marB="3600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Terapia</a:t>
                      </a: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endParaRPr lang="it-IT" sz="2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4313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 sz="2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HD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PD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latin typeface="Aptos" panose="020B0004020202020204" pitchFamily="34" charset="0"/>
                        </a:rPr>
                        <a:t>Tx</a:t>
                      </a:r>
                      <a:endParaRPr lang="it-IT" sz="1600" b="1" dirty="0">
                        <a:latin typeface="Aptos" panose="020B000402020202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HD+PD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469070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Alto Adige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131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NA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156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884497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Calabria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78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NA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82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687939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Emilia-Romagna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139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26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165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61451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Friuli-Venezia Giulia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129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30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159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126571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Liguria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223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244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513009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Lazio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140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NA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153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686829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Lombardia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192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32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NA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224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364194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Marche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243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59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28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303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286770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Piemonte + VdA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139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162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615766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Puglia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102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118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290376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Sicilia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150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NA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162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51500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Trentino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89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28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NA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116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196574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Veneto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104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50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&lt;1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ptos" panose="020B0004020202020204" pitchFamily="34" charset="0"/>
                        </a:rPr>
                        <a:t>153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589770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ITALIA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148 (144, 151)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26 (24, 27)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5 (4, 6)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173 (170, 177)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68416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07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D6096A-3A89-B402-B985-4C447DCE3479}"/>
              </a:ext>
            </a:extLst>
          </p:cNvPr>
          <p:cNvSpPr txBox="1"/>
          <p:nvPr/>
        </p:nvSpPr>
        <p:spPr>
          <a:xfrm>
            <a:off x="3139710" y="169724"/>
            <a:ext cx="706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ptos" panose="020B0004020202020204" pitchFamily="34" charset="0"/>
              </a:rPr>
              <a:t>Tassi di incidenza per milione di persone (HD+PD)</a:t>
            </a:r>
          </a:p>
        </p:txBody>
      </p:sp>
      <p:pic>
        <p:nvPicPr>
          <p:cNvPr id="6" name="Immagine 5" descr="Immagine che contiene testo, diagramma, linea, Parallelo&#10;&#10;Descrizione generata automaticamente">
            <a:extLst>
              <a:ext uri="{FF2B5EF4-FFF2-40B4-BE49-F238E27FC236}">
                <a16:creationId xmlns:a16="http://schemas.microsoft.com/office/drawing/2014/main" id="{AEB63E9A-9A97-4EAD-0A12-DC72459F3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4" y="1128712"/>
            <a:ext cx="10350611" cy="54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3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D6096A-3A89-B402-B985-4C447DCE3479}"/>
              </a:ext>
            </a:extLst>
          </p:cNvPr>
          <p:cNvSpPr txBox="1"/>
          <p:nvPr/>
        </p:nvSpPr>
        <p:spPr>
          <a:xfrm>
            <a:off x="3139710" y="169724"/>
            <a:ext cx="662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ptos" panose="020B0004020202020204" pitchFamily="34" charset="0"/>
              </a:rPr>
              <a:t>Pazienti incidenti per tipo di terapia (HD vs PD)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FE0BF721-1B85-777B-C59F-9ED24D5BA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662997"/>
              </p:ext>
            </p:extLst>
          </p:nvPr>
        </p:nvGraphicFramePr>
        <p:xfrm>
          <a:off x="962547" y="1114718"/>
          <a:ext cx="10266905" cy="557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0011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805</Words>
  <Application>Microsoft Office PowerPoint</Application>
  <PresentationFormat>Widescreen</PresentationFormat>
  <Paragraphs>347</Paragraphs>
  <Slides>29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Modello della mortalità in trapianto</vt:lpstr>
      <vt:lpstr>Presentazione standard di PowerPoint</vt:lpstr>
      <vt:lpstr>Ipotesi esplicative</vt:lpstr>
      <vt:lpstr>Scenario conclusivo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Aristea - Francesca Deviach</dc:creator>
  <cp:lastModifiedBy>Pietro Manuel Ferraro</cp:lastModifiedBy>
  <cp:revision>14</cp:revision>
  <dcterms:created xsi:type="dcterms:W3CDTF">2023-07-24T13:32:43Z</dcterms:created>
  <dcterms:modified xsi:type="dcterms:W3CDTF">2024-10-18T05:27:41Z</dcterms:modified>
</cp:coreProperties>
</file>